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8288000" cy="10287000"/>
  <p:notesSz cx="6858000" cy="9144000"/>
  <p:defaultTextStyle>
    <a:defPPr>
      <a:defRPr lang="de-DE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E2F287-53D6-DAAD-FC66-97B01CFB6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7821DE-2894-2587-959C-159006319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7767B-4890-4ABC-85F9-0A50D4784A53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37E32D1-9989-6075-8BBE-9446EE13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ED7EED-8AF6-8BE0-5279-AA82C4353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2089-6A33-4571-8DEC-41E1D8449D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592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6DE88BD-F5C5-1F04-E457-D4E31DEDE0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FBD1CD-DC6E-8FF5-B076-E5944C93C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81538CF-93BA-C684-3DD1-F1F7D00F20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B7767B-4890-4ABC-85F9-0A50D4784A53}" type="datetimeFigureOut">
              <a:rPr lang="de-DE" smtClean="0"/>
              <a:t>29.04.2025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C208CC-07A2-F161-A728-040BD1D4D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496115-6617-454C-12C4-37CA63D46B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B02089-6A33-4571-8DEC-41E1D8449DE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817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A61ECA39-FC09-47A5-C3EB-712B71661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18152F5-AE71-EE82-F0AC-9074C345CC5E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59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7D4A80A6-1431-3DDE-4D61-F0D41D525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3945714A-8166-622A-F9B7-767A38A1632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279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424E49A0-6D0B-DE52-881E-DD223308F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324607F-BA12-C9F8-6CF3-CAB7D794662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02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BE530482-7677-4BF5-C959-A6F1746E63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D298666-A135-A88E-53A3-F8998C1CABED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532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 hidden="1">
            <a:extLst>
              <a:ext uri="{FF2B5EF4-FFF2-40B4-BE49-F238E27FC236}">
                <a16:creationId xmlns:a16="http://schemas.microsoft.com/office/drawing/2014/main" id="{FC25FFC4-9AD1-FB05-B690-4E5DC522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B13F38A0-A94F-3DC3-561D-70CCCB6612C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283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1B939C0DDA394C91E0269B14C2BE91" ma:contentTypeVersion="18" ma:contentTypeDescription="Ein neues Dokument erstellen." ma:contentTypeScope="" ma:versionID="5e6945a310497ea66a0c66e36b70867a">
  <xsd:schema xmlns:xsd="http://www.w3.org/2001/XMLSchema" xmlns:xs="http://www.w3.org/2001/XMLSchema" xmlns:p="http://schemas.microsoft.com/office/2006/metadata/properties" xmlns:ns2="bb527e49-9edb-4836-b1df-43484ddcfdfd" xmlns:ns3="ba299795-779d-4e50-b5ca-344ac1d09995" targetNamespace="http://schemas.microsoft.com/office/2006/metadata/properties" ma:root="true" ma:fieldsID="8a39349a67f0929528857100620c682d" ns2:_="" ns3:_="">
    <xsd:import namespace="bb527e49-9edb-4836-b1df-43484ddcfdfd"/>
    <xsd:import namespace="ba299795-779d-4e50-b5ca-344ac1d099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527e49-9edb-4836-b1df-43484ddcfd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fe2ddbcd-839e-476d-8379-216f760d7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99795-779d-4e50-b5ca-344ac1d0999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e25c2be-309b-474a-b839-78138d2c570f}" ma:internalName="TaxCatchAll" ma:showField="CatchAllData" ma:web="ba299795-779d-4e50-b5ca-344ac1d0999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a299795-779d-4e50-b5ca-344ac1d09995" xsi:nil="true"/>
    <lcf76f155ced4ddcb4097134ff3c332f xmlns="bb527e49-9edb-4836-b1df-43484ddcfdf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3D519B5-ECBC-4E60-A1CD-94B2E27AB3F7}"/>
</file>

<file path=customXml/itemProps2.xml><?xml version="1.0" encoding="utf-8"?>
<ds:datastoreItem xmlns:ds="http://schemas.openxmlformats.org/officeDocument/2006/customXml" ds:itemID="{94B18CE7-96ED-42A4-9318-53B5A03A20A1}"/>
</file>

<file path=customXml/itemProps3.xml><?xml version="1.0" encoding="utf-8"?>
<ds:datastoreItem xmlns:ds="http://schemas.openxmlformats.org/officeDocument/2006/customXml" ds:itemID="{4AA7291D-BEE4-43AC-95F8-FC88E8C8EBB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Benutzerdefiniert</PresentationFormat>
  <Paragraphs>0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Tobias Dietrich</dc:creator>
  <cp:lastModifiedBy>Tobias Dietrich</cp:lastModifiedBy>
  <cp:revision>1</cp:revision>
  <dcterms:created xsi:type="dcterms:W3CDTF">2025-04-29T20:16:36Z</dcterms:created>
  <dcterms:modified xsi:type="dcterms:W3CDTF">2025-04-29T20:16:36Z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0x010100371B939C0DDA394C91E0269B14C2BE91</vt:lpwstr>
  </property>
</Properties>
</file>