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defaultTextStyle>
    <a:defPPr>
      <a:defRPr lang="de-DE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53F00-C658-919D-4751-5CAB0E05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D88BED-0435-4DEF-EA4F-84B11030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AC6E-D5AA-4429-AC9E-B26C4F350662}" type="datetimeFigureOut">
              <a:rPr lang="de-DE" smtClean="0"/>
              <a:t>29.04.2025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C96887-365D-79A3-EB0D-49F1D5A0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FC9AC4-A159-CB39-A958-69F40113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1A-18D8-46FD-9AE9-FEFC06D1DF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51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B8514A9-DD04-EB60-1530-422A9F90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07F44B-1057-2906-CB89-618C37E9F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FD5E11-1C2B-4A74-4277-91435205A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34AC6E-D5AA-4429-AC9E-B26C4F350662}" type="datetimeFigureOut">
              <a:rPr lang="de-DE" smtClean="0"/>
              <a:t>29.04.2025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5C494-A837-877C-76F4-650FC0F43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39C77C-E6CF-0F6F-B1B4-FA10E75CE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4C101A-18D8-46FD-9AE9-FEFC06D1DF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28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6D58D9-DDB4-2512-E3B8-8D6EB29F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5A5C02-9844-B655-AF46-CE56CD66B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6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798967-209E-439B-75DE-B573966D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838387-9E4E-F883-F2AC-534ED2C614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3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CA2773-2A8A-FC69-C79A-0C2A6198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F01430-414C-C390-BD1B-FDB634E2D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45E7BAD-1DAA-0FC1-946A-8B9CAA98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569B7F-A687-38AE-2760-C023F5B3A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7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4C7537-2CB5-38FC-44C6-BDDE7D38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831480-33DF-A0E3-2D69-A8D31DA5D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9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72F0E2-72D8-50A1-AB2D-CFE05451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65EA09-4EDD-4DC7-90B2-4058AD602D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2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E666C0-7E04-E6C8-41BB-4ACC8394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92AE25-99BC-4029-8BCA-0E5F78BEA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0C10697-AE81-9068-FF46-BB30B3F3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8399A1-310B-64AA-54D3-81054BFAD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32943B-D907-6BA9-581C-07DD0171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A59476-1916-9C1A-607C-770C85734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6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1B939C0DDA394C91E0269B14C2BE91" ma:contentTypeVersion="18" ma:contentTypeDescription="Ein neues Dokument erstellen." ma:contentTypeScope="" ma:versionID="5e6945a310497ea66a0c66e36b70867a">
  <xsd:schema xmlns:xsd="http://www.w3.org/2001/XMLSchema" xmlns:xs="http://www.w3.org/2001/XMLSchema" xmlns:p="http://schemas.microsoft.com/office/2006/metadata/properties" xmlns:ns2="bb527e49-9edb-4836-b1df-43484ddcfdfd" xmlns:ns3="ba299795-779d-4e50-b5ca-344ac1d09995" targetNamespace="http://schemas.microsoft.com/office/2006/metadata/properties" ma:root="true" ma:fieldsID="8a39349a67f0929528857100620c682d" ns2:_="" ns3:_="">
    <xsd:import namespace="bb527e49-9edb-4836-b1df-43484ddcfdfd"/>
    <xsd:import namespace="ba299795-779d-4e50-b5ca-344ac1d09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7e49-9edb-4836-b1df-43484ddcf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e2ddbcd-839e-476d-8379-216f760d7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99795-779d-4e50-b5ca-344ac1d09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25c2be-309b-474a-b839-78138d2c570f}" ma:internalName="TaxCatchAll" ma:showField="CatchAllData" ma:web="ba299795-779d-4e50-b5ca-344ac1d09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99795-779d-4e50-b5ca-344ac1d09995" xsi:nil="true"/>
    <lcf76f155ced4ddcb4097134ff3c332f xmlns="bb527e49-9edb-4836-b1df-43484ddcfd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C9E970-31F0-454C-82DA-F7DED1BDF47E}"/>
</file>

<file path=customXml/itemProps2.xml><?xml version="1.0" encoding="utf-8"?>
<ds:datastoreItem xmlns:ds="http://schemas.openxmlformats.org/officeDocument/2006/customXml" ds:itemID="{0D002614-617A-489C-AAB4-005C2017801F}"/>
</file>

<file path=customXml/itemProps3.xml><?xml version="1.0" encoding="utf-8"?>
<ds:datastoreItem xmlns:ds="http://schemas.openxmlformats.org/officeDocument/2006/customXml" ds:itemID="{885BD4DD-D414-4D2B-B1FE-7FD3BDCD55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Tobias Dietrich</dc:creator>
  <cp:lastModifiedBy>Tobias Dietrich</cp:lastModifiedBy>
  <cp:revision>1</cp:revision>
  <dcterms:created xsi:type="dcterms:W3CDTF">2025-04-29T20:19:12Z</dcterms:created>
  <dcterms:modified xsi:type="dcterms:W3CDTF">2025-04-29T20:19:12Z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0x010100371B939C0DDA394C91E0269B14C2BE91</vt:lpwstr>
  </property>
</Properties>
</file>