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M Sans Bold" panose="020B0604020202020204" charset="0"/>
      <p:regular r:id="rId8"/>
    </p:embeddedFont>
    <p:embeddedFont>
      <p:font typeface="DM Sans Bold Italics" panose="020B0604020202020204" charset="0"/>
      <p:regular r:id="rId9"/>
    </p:embeddedFont>
    <p:embeddedFont>
      <p:font typeface="Gotham" panose="020B0604020202020204" charset="0"/>
      <p:regular r:id="rId10"/>
    </p:embeddedFont>
    <p:embeddedFont>
      <p:font typeface="Gotham Bold" panose="020B0604020202020204" charset="0"/>
      <p:regular r:id="rId11"/>
    </p:embeddedFont>
    <p:embeddedFont>
      <p:font typeface="Gotham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39" autoAdjust="0"/>
  </p:normalViewPr>
  <p:slideViewPr>
    <p:cSldViewPr>
      <p:cViewPr varScale="1">
        <p:scale>
          <a:sx n="53" d="100"/>
          <a:sy n="53" d="100"/>
        </p:scale>
        <p:origin x="134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30FF1C6-6739-66F1-1EC4-7BFC7669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78" y="463326"/>
            <a:ext cx="4414355" cy="4414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63" y="5136230"/>
            <a:ext cx="4414355" cy="4414355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707683" y="3304186"/>
            <a:ext cx="3065526" cy="41148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1968832">
            <a:off x="2232712" y="5640768"/>
            <a:ext cx="2388805" cy="674837"/>
          </a:xfrm>
          <a:custGeom>
            <a:avLst/>
            <a:gdLst/>
            <a:ahLst/>
            <a:cxnLst/>
            <a:rect l="l" t="t" r="r" b="b"/>
            <a:pathLst>
              <a:path w="2388805" h="674837">
                <a:moveTo>
                  <a:pt x="0" y="0"/>
                </a:moveTo>
                <a:lnTo>
                  <a:pt x="2388805" y="0"/>
                </a:lnTo>
                <a:lnTo>
                  <a:pt x="2388805" y="674838"/>
                </a:lnTo>
                <a:lnTo>
                  <a:pt x="0" y="674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2700000">
            <a:off x="1221775" y="5577211"/>
            <a:ext cx="901664" cy="704425"/>
          </a:xfrm>
          <a:custGeom>
            <a:avLst/>
            <a:gdLst/>
            <a:ahLst/>
            <a:cxnLst/>
            <a:rect l="l" t="t" r="r" b="b"/>
            <a:pathLst>
              <a:path w="901664" h="704425">
                <a:moveTo>
                  <a:pt x="0" y="0"/>
                </a:moveTo>
                <a:lnTo>
                  <a:pt x="901664" y="0"/>
                </a:lnTo>
                <a:lnTo>
                  <a:pt x="901664" y="704426"/>
                </a:lnTo>
                <a:lnTo>
                  <a:pt x="0" y="7044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-3977962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53518" y="1791921"/>
            <a:ext cx="5184344" cy="143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christlichen Männer konsumieren Pornografie.</a:t>
            </a:r>
          </a:p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(gelegentlich bis täglich)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4901" y="7260650"/>
            <a:ext cx="5184344" cy="143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christlichen Frauen konsumieren Pornografie.</a:t>
            </a:r>
          </a:p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(gelegentlich bis täglich)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7683" y="7695211"/>
            <a:ext cx="5184344" cy="30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*Netzsieger, Internet Pornografie, 2018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43186" y="9792322"/>
            <a:ext cx="6083926" cy="30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*2024 Survey Barna Group &amp; PureDesireMinistries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91694" y="3125276"/>
            <a:ext cx="4421046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12,4% des weltweiten Porno-Traffics im Internet geschieht in Deutschland.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D8022417-2B97-16FD-2B22-88DE6E6EE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977962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549320" y="2624785"/>
            <a:ext cx="2600854" cy="4794200"/>
          </a:xfrm>
          <a:custGeom>
            <a:avLst/>
            <a:gdLst/>
            <a:ahLst/>
            <a:cxnLst/>
            <a:rect l="l" t="t" r="r" b="b"/>
            <a:pathLst>
              <a:path w="2600854" h="4794200">
                <a:moveTo>
                  <a:pt x="0" y="0"/>
                </a:moveTo>
                <a:lnTo>
                  <a:pt x="2600853" y="0"/>
                </a:lnTo>
                <a:lnTo>
                  <a:pt x="2600853" y="4794201"/>
                </a:lnTo>
                <a:lnTo>
                  <a:pt x="0" y="4794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3925950" y="2038885"/>
            <a:ext cx="2878277" cy="2273839"/>
          </a:xfrm>
          <a:custGeom>
            <a:avLst/>
            <a:gdLst/>
            <a:ahLst/>
            <a:cxnLst/>
            <a:rect l="l" t="t" r="r" b="b"/>
            <a:pathLst>
              <a:path w="2878277" h="2273839">
                <a:moveTo>
                  <a:pt x="0" y="0"/>
                </a:moveTo>
                <a:lnTo>
                  <a:pt x="2878277" y="0"/>
                </a:lnTo>
                <a:lnTo>
                  <a:pt x="2878277" y="2273839"/>
                </a:lnTo>
                <a:lnTo>
                  <a:pt x="0" y="2273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3898394" y="1627394"/>
            <a:ext cx="670358" cy="646058"/>
          </a:xfrm>
          <a:custGeom>
            <a:avLst/>
            <a:gdLst/>
            <a:ahLst/>
            <a:cxnLst/>
            <a:rect l="l" t="t" r="r" b="b"/>
            <a:pathLst>
              <a:path w="670358" h="646058">
                <a:moveTo>
                  <a:pt x="0" y="0"/>
                </a:moveTo>
                <a:lnTo>
                  <a:pt x="670358" y="0"/>
                </a:lnTo>
                <a:lnTo>
                  <a:pt x="670358" y="646058"/>
                </a:lnTo>
                <a:lnTo>
                  <a:pt x="0" y="646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7142557" y="1928245"/>
            <a:ext cx="484659" cy="754332"/>
          </a:xfrm>
          <a:custGeom>
            <a:avLst/>
            <a:gdLst/>
            <a:ahLst/>
            <a:cxnLst/>
            <a:rect l="l" t="t" r="r" b="b"/>
            <a:pathLst>
              <a:path w="484659" h="754332">
                <a:moveTo>
                  <a:pt x="0" y="0"/>
                </a:moveTo>
                <a:lnTo>
                  <a:pt x="484659" y="0"/>
                </a:lnTo>
                <a:lnTo>
                  <a:pt x="484659" y="754332"/>
                </a:lnTo>
                <a:lnTo>
                  <a:pt x="0" y="7543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6221" y="2994182"/>
            <a:ext cx="3351762" cy="335176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flipV="1">
            <a:off x="-2191508" y="8779523"/>
            <a:ext cx="954904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2227340" y="6282783"/>
            <a:ext cx="1329523" cy="1332855"/>
          </a:xfrm>
          <a:custGeom>
            <a:avLst/>
            <a:gdLst/>
            <a:ahLst/>
            <a:cxnLst/>
            <a:rect l="l" t="t" r="r" b="b"/>
            <a:pathLst>
              <a:path w="1329523" h="1332855">
                <a:moveTo>
                  <a:pt x="0" y="0"/>
                </a:moveTo>
                <a:lnTo>
                  <a:pt x="1329523" y="0"/>
                </a:lnTo>
                <a:lnTo>
                  <a:pt x="1329523" y="1332855"/>
                </a:lnTo>
                <a:lnTo>
                  <a:pt x="0" y="13328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028700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44952" y="1393827"/>
            <a:ext cx="4995210" cy="5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2973" spc="237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32%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27296" y="1899139"/>
            <a:ext cx="3598654" cy="18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7"/>
              </a:lnSpc>
            </a:pPr>
            <a:r>
              <a:rPr lang="en-US" sz="5118" b="1" spc="409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der 11-13</a:t>
            </a:r>
          </a:p>
          <a:p>
            <a:pPr marL="0" lvl="0" indent="0" algn="l">
              <a:lnSpc>
                <a:spcPts val="7677"/>
              </a:lnSpc>
              <a:spcBef>
                <a:spcPct val="0"/>
              </a:spcBef>
            </a:pPr>
            <a:r>
              <a:rPr lang="en-US" sz="5118" b="1" spc="409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Jährigen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30419" y="1582077"/>
            <a:ext cx="4995210" cy="5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59"/>
              </a:lnSpc>
              <a:spcBef>
                <a:spcPct val="0"/>
              </a:spcBef>
            </a:pPr>
            <a:r>
              <a:rPr lang="en-US" sz="2973" spc="237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26%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7296" y="3824029"/>
            <a:ext cx="3906277" cy="92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haben bereits Pornos gesehen.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83987" y="7885711"/>
            <a:ext cx="6083926" cy="53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0"/>
              </a:lnSpc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*Klicksafe.de, Neue Studie der</a:t>
            </a:r>
          </a:p>
          <a:p>
            <a:pPr marL="0" lvl="0" indent="0" algn="just">
              <a:lnSpc>
                <a:spcPts val="2190"/>
              </a:lnSpc>
              <a:spcBef>
                <a:spcPct val="0"/>
              </a:spcBef>
            </a:pPr>
            <a:r>
              <a:rPr lang="en-US" sz="1460" i="1" spc="116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Medienanstalt NRW 2024, 2821 Befragte 11-13 J.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33898" y="5358842"/>
            <a:ext cx="3906277" cy="92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70% sahen dieses Material ungewollt.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27296" y="4831510"/>
            <a:ext cx="1013203" cy="175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76"/>
              </a:lnSpc>
              <a:spcBef>
                <a:spcPct val="0"/>
              </a:spcBef>
            </a:pPr>
            <a:r>
              <a:rPr lang="en-US" sz="9717" b="1" spc="777">
                <a:solidFill>
                  <a:srgbClr val="1C2120"/>
                </a:solidFill>
                <a:latin typeface="Gotham Bold"/>
                <a:ea typeface="Gotham Bold"/>
                <a:cs typeface="Gotham Bold"/>
                <a:sym typeface="Gotham Bold"/>
              </a:rPr>
              <a:t>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75713" y="6219632"/>
            <a:ext cx="3752546" cy="13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77"/>
              </a:lnSpc>
              <a:spcBef>
                <a:spcPct val="0"/>
              </a:spcBef>
            </a:pPr>
            <a:r>
              <a:rPr lang="en-US" sz="2451" spc="196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sagen, sie erleben keine Hilfe auf dem Weg in die Freiheit.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3038" y="8882206"/>
            <a:ext cx="6083926" cy="30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*2024 Survey Barna Group &amp; PureDesireMinistries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0327296" y="7766648"/>
            <a:ext cx="954904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AE157AA2-A039-0536-75E3-2E07F026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116" y="4009387"/>
            <a:ext cx="2967595" cy="29675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31" y="3300421"/>
            <a:ext cx="2885627" cy="28856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sp>
        <p:nvSpPr>
          <p:cNvPr id="6" name="AutoShape 6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-2191508" y="8954690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3722909" y="3455165"/>
            <a:ext cx="3906277" cy="325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der Pastoren sagen, dass in Gemeinden zu wenig über Pornografie und zwanghaftes Sexualverhalten gelehrt wird.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1426" y="9075457"/>
            <a:ext cx="6083926" cy="6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*2024 Survey Barna Group &amp; PureDesireMinistries</a:t>
            </a:r>
          </a:p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u="none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462 befragte Pastoren (2023)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55167" y="1646081"/>
            <a:ext cx="625857" cy="1574483"/>
          </a:xfrm>
          <a:custGeom>
            <a:avLst/>
            <a:gdLst/>
            <a:ahLst/>
            <a:cxnLst/>
            <a:rect l="l" t="t" r="r" b="b"/>
            <a:pathLst>
              <a:path w="625857" h="1574483">
                <a:moveTo>
                  <a:pt x="0" y="0"/>
                </a:moveTo>
                <a:lnTo>
                  <a:pt x="625857" y="0"/>
                </a:lnTo>
                <a:lnTo>
                  <a:pt x="625857" y="1574484"/>
                </a:lnTo>
                <a:lnTo>
                  <a:pt x="0" y="1574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1002796" y="1681242"/>
            <a:ext cx="625857" cy="1574483"/>
          </a:xfrm>
          <a:custGeom>
            <a:avLst/>
            <a:gdLst/>
            <a:ahLst/>
            <a:cxnLst/>
            <a:rect l="l" t="t" r="r" b="b"/>
            <a:pathLst>
              <a:path w="625857" h="1574483">
                <a:moveTo>
                  <a:pt x="0" y="0"/>
                </a:moveTo>
                <a:lnTo>
                  <a:pt x="625858" y="0"/>
                </a:lnTo>
                <a:lnTo>
                  <a:pt x="625858" y="1574484"/>
                </a:lnTo>
                <a:lnTo>
                  <a:pt x="0" y="1574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1742510" y="1681242"/>
            <a:ext cx="625857" cy="1574483"/>
          </a:xfrm>
          <a:custGeom>
            <a:avLst/>
            <a:gdLst/>
            <a:ahLst/>
            <a:cxnLst/>
            <a:rect l="l" t="t" r="r" b="b"/>
            <a:pathLst>
              <a:path w="625857" h="1574483">
                <a:moveTo>
                  <a:pt x="0" y="0"/>
                </a:moveTo>
                <a:lnTo>
                  <a:pt x="625857" y="0"/>
                </a:lnTo>
                <a:lnTo>
                  <a:pt x="625857" y="1574484"/>
                </a:lnTo>
                <a:lnTo>
                  <a:pt x="0" y="1574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12033452" y="2883813"/>
            <a:ext cx="669830" cy="673504"/>
          </a:xfrm>
          <a:custGeom>
            <a:avLst/>
            <a:gdLst/>
            <a:ahLst/>
            <a:cxnLst/>
            <a:rect l="l" t="t" r="r" b="b"/>
            <a:pathLst>
              <a:path w="669830" h="673504">
                <a:moveTo>
                  <a:pt x="0" y="0"/>
                </a:moveTo>
                <a:lnTo>
                  <a:pt x="669830" y="0"/>
                </a:lnTo>
                <a:lnTo>
                  <a:pt x="669830" y="673504"/>
                </a:lnTo>
                <a:lnTo>
                  <a:pt x="0" y="673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9507537" y="1646081"/>
            <a:ext cx="625857" cy="1574483"/>
          </a:xfrm>
          <a:custGeom>
            <a:avLst/>
            <a:gdLst/>
            <a:ahLst/>
            <a:cxnLst/>
            <a:rect l="l" t="t" r="r" b="b"/>
            <a:pathLst>
              <a:path w="625857" h="1574483">
                <a:moveTo>
                  <a:pt x="0" y="0"/>
                </a:moveTo>
                <a:lnTo>
                  <a:pt x="625857" y="0"/>
                </a:lnTo>
                <a:lnTo>
                  <a:pt x="625857" y="1574484"/>
                </a:lnTo>
                <a:lnTo>
                  <a:pt x="0" y="1574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8767380" y="1646081"/>
            <a:ext cx="625857" cy="1574483"/>
          </a:xfrm>
          <a:custGeom>
            <a:avLst/>
            <a:gdLst/>
            <a:ahLst/>
            <a:cxnLst/>
            <a:rect l="l" t="t" r="r" b="b"/>
            <a:pathLst>
              <a:path w="625857" h="1574483">
                <a:moveTo>
                  <a:pt x="0" y="0"/>
                </a:moveTo>
                <a:lnTo>
                  <a:pt x="625857" y="0"/>
                </a:lnTo>
                <a:lnTo>
                  <a:pt x="625857" y="1574484"/>
                </a:lnTo>
                <a:lnTo>
                  <a:pt x="0" y="1574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13103332" y="1595517"/>
            <a:ext cx="4320308" cy="1391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1 von 5 Pastoren hat aktuell mit Pornografie zu kämpfen.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67380" y="4170962"/>
            <a:ext cx="4760630" cy="232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728"/>
              </a:lnSpc>
              <a:spcBef>
                <a:spcPct val="0"/>
              </a:spcBef>
            </a:pPr>
            <a:r>
              <a:rPr lang="en-US" sz="2485" spc="19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weitere 50% der Pastoren sagen, dass sie in der Vergangenheit aktiv mit Pornografiekonsum zu kämpfen hatten.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2A7CFD0-6B00-D893-FC1B-CD86CCA35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985446" y="2257425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AutoShape 4"/>
          <p:cNvSpPr/>
          <p:nvPr/>
        </p:nvSpPr>
        <p:spPr>
          <a:xfrm>
            <a:off x="-2191508" y="8954690"/>
            <a:ext cx="1005923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021216" y="1019175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STATISTIKEN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17" y="3189429"/>
            <a:ext cx="4414355" cy="4414355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3830441" y="4959431"/>
            <a:ext cx="2208931" cy="2208931"/>
          </a:xfrm>
          <a:custGeom>
            <a:avLst/>
            <a:gdLst/>
            <a:ahLst/>
            <a:cxnLst/>
            <a:rect l="l" t="t" r="r" b="b"/>
            <a:pathLst>
              <a:path w="2208931" h="2208931">
                <a:moveTo>
                  <a:pt x="0" y="0"/>
                </a:moveTo>
                <a:lnTo>
                  <a:pt x="2208931" y="0"/>
                </a:lnTo>
                <a:lnTo>
                  <a:pt x="2208931" y="2208931"/>
                </a:lnTo>
                <a:lnTo>
                  <a:pt x="0" y="2208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4977400" y="4141825"/>
            <a:ext cx="5184344" cy="1922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nur etwa 10% der befragten Christen sagen, dass ihre  Gemeinde aktiv Hilfe für Freiheitssuchende bietet.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798" y="9007899"/>
            <a:ext cx="6083926" cy="30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7"/>
              </a:lnSpc>
              <a:spcBef>
                <a:spcPct val="0"/>
              </a:spcBef>
            </a:pPr>
            <a:r>
              <a:rPr lang="en-US" sz="1651" i="1" spc="132">
                <a:solidFill>
                  <a:srgbClr val="1C212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*2024 Survey Barna Group &amp; PureDesireMinistries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1744" y="6912944"/>
            <a:ext cx="7336898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40"/>
              </a:lnSpc>
              <a:spcBef>
                <a:spcPct val="0"/>
              </a:spcBef>
            </a:pPr>
            <a:r>
              <a:rPr lang="en-US" sz="4700" b="1" i="1">
                <a:solidFill>
                  <a:srgbClr val="1C2120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“LASST UNS EINEN UNTERSCHIED MACHEN!”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1" y="1821439"/>
            <a:ext cx="2639590" cy="26395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3383" y="2662163"/>
            <a:ext cx="11209156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Meine Beziehungsfähigkeit zum anderen Geschlecht nimmt immer mehr ab und/oder wird zunehmend sexualisiert!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676" y="3823705"/>
            <a:ext cx="2639590" cy="26395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21" y="5972360"/>
            <a:ext cx="2639590" cy="26395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26631" y="4516168"/>
            <a:ext cx="10407984" cy="132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nutze Pornografie, um Dinge zu kompensieren wie: Niedergeschlagenheit, Langeweile, Spannungen, Einsamkeit oder als Belohnung!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3383" y="6813085"/>
            <a:ext cx="12378867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fühle mich nach der Selbstbefriedigung oder Sexualkontakten öfters leer und ausgelaugt oder habe es sogar bereut!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11860" y="414337"/>
            <a:ext cx="632884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SUCHTTEST</a:t>
            </a:r>
          </a:p>
        </p:txBody>
      </p:sp>
      <p:sp>
        <p:nvSpPr>
          <p:cNvPr id="9" name="AutoShape 9"/>
          <p:cNvSpPr/>
          <p:nvPr/>
        </p:nvSpPr>
        <p:spPr>
          <a:xfrm>
            <a:off x="6952492" y="1633538"/>
            <a:ext cx="11335500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7662495" y="1803780"/>
            <a:ext cx="340531" cy="565196"/>
          </a:xfrm>
          <a:custGeom>
            <a:avLst/>
            <a:gdLst/>
            <a:ahLst/>
            <a:cxnLst/>
            <a:rect l="l" t="t" r="r" b="b"/>
            <a:pathLst>
              <a:path w="340531" h="565196">
                <a:moveTo>
                  <a:pt x="0" y="0"/>
                </a:moveTo>
                <a:lnTo>
                  <a:pt x="340531" y="0"/>
                </a:lnTo>
                <a:lnTo>
                  <a:pt x="340531" y="565196"/>
                </a:lnTo>
                <a:lnTo>
                  <a:pt x="0" y="565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9370442" y="1815905"/>
            <a:ext cx="8109802" cy="464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27"/>
              </a:lnSpc>
              <a:spcBef>
                <a:spcPct val="0"/>
              </a:spcBef>
            </a:pPr>
            <a:r>
              <a:rPr lang="en-US" sz="2551" spc="204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+10.000 TEILNEHMER/INNEN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9676" y="7669203"/>
            <a:ext cx="2639590" cy="263959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426045" y="8509927"/>
            <a:ext cx="11209156" cy="88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27"/>
              </a:lnSpc>
              <a:spcBef>
                <a:spcPct val="0"/>
              </a:spcBef>
            </a:pPr>
            <a:r>
              <a:rPr lang="en-US" sz="2351" spc="188">
                <a:solidFill>
                  <a:srgbClr val="1C2120"/>
                </a:solidFill>
                <a:latin typeface="Gotham"/>
                <a:ea typeface="Gotham"/>
                <a:cs typeface="Gotham"/>
                <a:sym typeface="Gotham"/>
              </a:rPr>
              <a:t>Ich habe mit oder meinem Partner versprochen aufzuhören, es aber mehrfach nicht geschafft.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49523" y="1024011"/>
            <a:ext cx="8109802" cy="40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77"/>
              </a:lnSpc>
              <a:spcBef>
                <a:spcPct val="0"/>
              </a:spcBef>
            </a:pPr>
            <a:r>
              <a:rPr lang="en-US" sz="2251" i="1" spc="180">
                <a:solidFill>
                  <a:srgbClr val="000000"/>
                </a:solidFill>
                <a:latin typeface="Gotham Italics"/>
                <a:ea typeface="Gotham Italics"/>
                <a:cs typeface="Gotham Italics"/>
                <a:sym typeface="Gotham Italics"/>
              </a:rPr>
              <a:t>auf www.free-indeed.de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1B939C0DDA394C91E0269B14C2BE91" ma:contentTypeVersion="18" ma:contentTypeDescription="Ein neues Dokument erstellen." ma:contentTypeScope="" ma:versionID="5e6945a310497ea66a0c66e36b70867a">
  <xsd:schema xmlns:xsd="http://www.w3.org/2001/XMLSchema" xmlns:xs="http://www.w3.org/2001/XMLSchema" xmlns:p="http://schemas.microsoft.com/office/2006/metadata/properties" xmlns:ns2="bb527e49-9edb-4836-b1df-43484ddcfdfd" xmlns:ns3="ba299795-779d-4e50-b5ca-344ac1d09995" targetNamespace="http://schemas.microsoft.com/office/2006/metadata/properties" ma:root="true" ma:fieldsID="8a39349a67f0929528857100620c682d" ns2:_="" ns3:_="">
    <xsd:import namespace="bb527e49-9edb-4836-b1df-43484ddcfdfd"/>
    <xsd:import namespace="ba299795-779d-4e50-b5ca-344ac1d09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7e49-9edb-4836-b1df-43484ddcf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e2ddbcd-839e-476d-8379-216f760d7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99795-779d-4e50-b5ca-344ac1d0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25c2be-309b-474a-b839-78138d2c570f}" ma:internalName="TaxCatchAll" ma:showField="CatchAllData" ma:web="ba299795-779d-4e50-b5ca-344ac1d0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99795-779d-4e50-b5ca-344ac1d09995" xsi:nil="true"/>
    <lcf76f155ced4ddcb4097134ff3c332f xmlns="bb527e49-9edb-4836-b1df-43484ddcfd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7DD493-832F-4074-813D-B76E029A4F77}"/>
</file>

<file path=customXml/itemProps2.xml><?xml version="1.0" encoding="utf-8"?>
<ds:datastoreItem xmlns:ds="http://schemas.openxmlformats.org/officeDocument/2006/customXml" ds:itemID="{23793514-BE23-49CC-AA39-BAF22FA9CC09}"/>
</file>

<file path=customXml/itemProps3.xml><?xml version="1.0" encoding="utf-8"?>
<ds:datastoreItem xmlns:ds="http://schemas.openxmlformats.org/officeDocument/2006/customXml" ds:itemID="{D1B59388-9545-4C35-9B85-BD24C75EE8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Benutzerdefiniert</PresentationFormat>
  <Paragraphs>43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Gotham Italics</vt:lpstr>
      <vt:lpstr>DM Sans Bold</vt:lpstr>
      <vt:lpstr>Gotham Bold</vt:lpstr>
      <vt:lpstr>Arial</vt:lpstr>
      <vt:lpstr>Gotham</vt:lpstr>
      <vt:lpstr>DM Sans Bold Italics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GFB - Statistiken allgemein</dc:title>
  <cp:lastModifiedBy>Tobias Dietrich</cp:lastModifiedBy>
  <cp:revision>2</cp:revision>
  <dcterms:created xsi:type="dcterms:W3CDTF">2006-08-16T00:00:00Z</dcterms:created>
  <dcterms:modified xsi:type="dcterms:W3CDTF">2025-04-29T20:09:01Z</dcterms:modified>
  <dc:identifier>DAGjrERvhuo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0x010100371B939C0DDA394C91E0269B14C2BE91</vt:lpwstr>
  </property>
</Properties>
</file>