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8" r:id="rId6"/>
    <p:sldId id="258" r:id="rId7"/>
    <p:sldId id="266" r:id="rId8"/>
    <p:sldId id="259" r:id="rId9"/>
    <p:sldId id="260" r:id="rId10"/>
    <p:sldId id="261" r:id="rId11"/>
    <p:sldId id="262" r:id="rId12"/>
    <p:sldId id="263" r:id="rId13"/>
    <p:sldId id="264" r:id="rId14"/>
    <p:sldId id="265" r:id="rId15"/>
    <p:sldId id="267" r:id="rId16"/>
  </p:sldIdLst>
  <p:sldSz cx="18288000" cy="10287000"/>
  <p:notesSz cx="6858000" cy="9144000"/>
  <p:embeddedFontLst>
    <p:embeddedFont>
      <p:font typeface="Drunken Hour" panose="020B0604020202020204" charset="0"/>
      <p:regular r:id="rId17"/>
    </p:embeddedFont>
    <p:embeddedFont>
      <p:font typeface="Gotham Bold" panose="020B0604020202020204" charset="0"/>
      <p:regular r:id="rId18"/>
    </p:embeddedFont>
    <p:embeddedFont>
      <p:font typeface="Calibri" panose="020F0502020204030204" pitchFamily="34" charset="0"/>
      <p:regular r:id="rId19"/>
      <p:bold r:id="rId20"/>
      <p:italic r:id="rId21"/>
      <p:boldItalic r:id="rId22"/>
    </p:embeddedFont>
    <p:embeddedFont>
      <p:font typeface="DM Sans Bold" panose="020B0604020202020204" charset="0"/>
      <p:regular r:id="rId23"/>
    </p:embeddedFont>
    <p:embeddedFont>
      <p:font typeface="Alegreya" panose="020B0604020202020204" charset="0"/>
      <p:regular r:id="rId24"/>
    </p:embeddedFont>
    <p:embeddedFont>
      <p:font typeface="Gotham" panose="020B0604020202020204" charset="0"/>
      <p:regular r:id="rId25"/>
    </p:embeddedFont>
    <p:embeddedFont>
      <p:font typeface="Gotham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31.sv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19.png"/><Relationship Id="rId5" Type="http://schemas.openxmlformats.org/officeDocument/2006/relationships/image" Target="../media/image2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25.png"/><Relationship Id="rId14" Type="http://schemas.openxmlformats.org/officeDocument/2006/relationships/image" Target="../media/image33.sv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90.sv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9.png"/><Relationship Id="rId10" Type="http://schemas.openxmlformats.org/officeDocument/2006/relationships/image" Target="../media/image22.svg"/><Relationship Id="rId4" Type="http://schemas.openxmlformats.org/officeDocument/2006/relationships/image" Target="../media/image8.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18" Type="http://schemas.openxmlformats.org/officeDocument/2006/relationships/image" Target="../media/image39.svg"/><Relationship Id="rId3" Type="http://schemas.openxmlformats.org/officeDocument/2006/relationships/image" Target="../media/image13.png"/><Relationship Id="rId7" Type="http://schemas.openxmlformats.org/officeDocument/2006/relationships/image" Target="../media/image15.png"/><Relationship Id="rId17" Type="http://schemas.openxmlformats.org/officeDocument/2006/relationships/image" Target="../media/image18.png"/><Relationship Id="rId2" Type="http://schemas.openxmlformats.org/officeDocument/2006/relationships/image" Target="../media/image12.jpeg"/><Relationship Id="rId16"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4.png"/><Relationship Id="rId15" Type="http://schemas.openxmlformats.org/officeDocument/2006/relationships/image" Target="../media/image17.png"/><Relationship Id="rId4" Type="http://schemas.openxmlformats.org/officeDocument/2006/relationships/image" Target="../media/image25.svg"/><Relationship Id="rId9" Type="http://schemas.openxmlformats.org/officeDocument/2006/relationships/image" Target="../media/image16.png"/><Relationship Id="rId14" Type="http://schemas.openxmlformats.org/officeDocument/2006/relationships/image" Target="../media/image35.sv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16.png"/><Relationship Id="rId18" Type="http://schemas.openxmlformats.org/officeDocument/2006/relationships/image" Target="../media/image39.sv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33.svg"/><Relationship Id="rId17" Type="http://schemas.openxmlformats.org/officeDocument/2006/relationships/image" Target="../media/image18.png"/><Relationship Id="rId2" Type="http://schemas.openxmlformats.org/officeDocument/2006/relationships/image" Target="../media/image12.jpeg"/><Relationship Id="rId16" Type="http://schemas.openxmlformats.org/officeDocument/2006/relationships/image" Target="../media/image37.sv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17.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19.png"/><Relationship Id="rId1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FEB"/>
        </a:solidFill>
        <a:effectLst/>
      </p:bgPr>
    </p:bg>
    <p:spTree>
      <p:nvGrpSpPr>
        <p:cNvPr id="1" name=""/>
        <p:cNvGrpSpPr/>
        <p:nvPr/>
      </p:nvGrpSpPr>
      <p:grpSpPr>
        <a:xfrm>
          <a:off x="0" y="0"/>
          <a:ext cx="0" cy="0"/>
          <a:chOff x="0" y="0"/>
          <a:chExt cx="0" cy="0"/>
        </a:xfrm>
      </p:grpSpPr>
      <p:sp>
        <p:nvSpPr>
          <p:cNvPr id="2" name="Freeform 2"/>
          <p:cNvSpPr/>
          <p:nvPr/>
        </p:nvSpPr>
        <p:spPr>
          <a:xfrm>
            <a:off x="570503" y="455518"/>
            <a:ext cx="2448917" cy="2448917"/>
          </a:xfrm>
          <a:custGeom>
            <a:avLst/>
            <a:gdLst/>
            <a:ahLst/>
            <a:cxnLst/>
            <a:rect l="l" t="t" r="r" b="b"/>
            <a:pathLst>
              <a:path w="2448917" h="2448917">
                <a:moveTo>
                  <a:pt x="0" y="0"/>
                </a:moveTo>
                <a:lnTo>
                  <a:pt x="2448916" y="0"/>
                </a:lnTo>
                <a:lnTo>
                  <a:pt x="2448916" y="2448917"/>
                </a:lnTo>
                <a:lnTo>
                  <a:pt x="0" y="2448917"/>
                </a:lnTo>
                <a:lnTo>
                  <a:pt x="0" y="0"/>
                </a:lnTo>
                <a:close/>
              </a:path>
            </a:pathLst>
          </a:custGeom>
          <a:blipFill>
            <a:blip r:embed="rId2"/>
            <a:stretch>
              <a:fillRect/>
            </a:stretch>
          </a:blipFill>
        </p:spPr>
      </p:sp>
      <p:sp>
        <p:nvSpPr>
          <p:cNvPr id="3" name="TextBox 3"/>
          <p:cNvSpPr txBox="1"/>
          <p:nvPr/>
        </p:nvSpPr>
        <p:spPr>
          <a:xfrm>
            <a:off x="3082114" y="4304403"/>
            <a:ext cx="12123773" cy="3865172"/>
          </a:xfrm>
          <a:prstGeom prst="rect">
            <a:avLst/>
          </a:prstGeom>
        </p:spPr>
        <p:txBody>
          <a:bodyPr lIns="0" tIns="0" rIns="0" bIns="0" rtlCol="0" anchor="t">
            <a:spAutoFit/>
          </a:bodyPr>
          <a:lstStyle/>
          <a:p>
            <a:pPr algn="ctr">
              <a:lnSpc>
                <a:spcPts val="3827"/>
              </a:lnSpc>
            </a:pPr>
            <a:r>
              <a:rPr lang="en-US" sz="2551" spc="204">
                <a:solidFill>
                  <a:srgbClr val="000000"/>
                </a:solidFill>
                <a:latin typeface="Gotham"/>
                <a:ea typeface="Gotham"/>
                <a:cs typeface="Gotham"/>
                <a:sym typeface="Gotham"/>
              </a:rPr>
              <a:t>Inhalte und Grafiken sind </a:t>
            </a:r>
            <a:r>
              <a:rPr lang="en-US" sz="2551" b="1" spc="204">
                <a:solidFill>
                  <a:srgbClr val="000000"/>
                </a:solidFill>
                <a:latin typeface="Gotham Bold"/>
                <a:ea typeface="Gotham Bold"/>
                <a:cs typeface="Gotham Bold"/>
                <a:sym typeface="Gotham Bold"/>
              </a:rPr>
              <a:t>für die Verwendung im Rahmen des </a:t>
            </a:r>
          </a:p>
          <a:p>
            <a:pPr algn="ctr">
              <a:lnSpc>
                <a:spcPts val="3827"/>
              </a:lnSpc>
            </a:pPr>
            <a:r>
              <a:rPr lang="en-US" sz="2551" b="1" spc="204">
                <a:solidFill>
                  <a:srgbClr val="000000"/>
                </a:solidFill>
                <a:latin typeface="Gotham Bold"/>
                <a:ea typeface="Gotham Bold"/>
                <a:cs typeface="Gotham Bold"/>
                <a:sym typeface="Gotham Bold"/>
              </a:rPr>
              <a:t>Gemeinde-Freiheitsbundles </a:t>
            </a:r>
            <a:r>
              <a:rPr lang="en-US" sz="2551" spc="204">
                <a:solidFill>
                  <a:srgbClr val="000000"/>
                </a:solidFill>
                <a:latin typeface="Gotham"/>
                <a:ea typeface="Gotham"/>
                <a:cs typeface="Gotham"/>
                <a:sym typeface="Gotham"/>
              </a:rPr>
              <a:t>gedacht.</a:t>
            </a:r>
          </a:p>
          <a:p>
            <a:pPr algn="ctr">
              <a:lnSpc>
                <a:spcPts val="3827"/>
              </a:lnSpc>
            </a:pPr>
            <a:r>
              <a:rPr lang="en-US" sz="2551" spc="204">
                <a:solidFill>
                  <a:srgbClr val="000000"/>
                </a:solidFill>
                <a:latin typeface="Gotham"/>
                <a:ea typeface="Gotham"/>
                <a:cs typeface="Gotham"/>
                <a:sym typeface="Gotham"/>
              </a:rPr>
              <a:t>Vervielfältigung in jeglicher Form oder weiteres Teilen bitte unbedingt erst mit uns absprechen. </a:t>
            </a:r>
          </a:p>
          <a:p>
            <a:pPr algn="ctr">
              <a:lnSpc>
                <a:spcPts val="3827"/>
              </a:lnSpc>
            </a:pPr>
            <a:endParaRPr lang="en-US" sz="2551" spc="204">
              <a:solidFill>
                <a:srgbClr val="000000"/>
              </a:solidFill>
              <a:latin typeface="Gotham"/>
              <a:ea typeface="Gotham"/>
              <a:cs typeface="Gotham"/>
              <a:sym typeface="Gotham"/>
            </a:endParaRPr>
          </a:p>
          <a:p>
            <a:pPr algn="ctr">
              <a:lnSpc>
                <a:spcPts val="3827"/>
              </a:lnSpc>
              <a:spcBef>
                <a:spcPct val="0"/>
              </a:spcBef>
            </a:pPr>
            <a:r>
              <a:rPr lang="en-US" sz="2551" spc="204">
                <a:solidFill>
                  <a:srgbClr val="000000"/>
                </a:solidFill>
                <a:latin typeface="Gotham"/>
                <a:ea typeface="Gotham"/>
                <a:cs typeface="Gotham"/>
                <a:sym typeface="Gotham"/>
              </a:rPr>
              <a:t>Vielen Dank!</a:t>
            </a:r>
          </a:p>
          <a:p>
            <a:pPr algn="ctr">
              <a:lnSpc>
                <a:spcPts val="3827"/>
              </a:lnSpc>
              <a:spcBef>
                <a:spcPct val="0"/>
              </a:spcBef>
            </a:pPr>
            <a:r>
              <a:rPr lang="en-US" sz="2551" spc="204">
                <a:solidFill>
                  <a:srgbClr val="000000"/>
                </a:solidFill>
                <a:latin typeface="Gotham"/>
                <a:ea typeface="Gotham"/>
                <a:cs typeface="Gotham"/>
                <a:sym typeface="Gotham"/>
              </a:rPr>
              <a:t>Tobias Dietrich &amp; Rebekka Robert </a:t>
            </a:r>
          </a:p>
          <a:p>
            <a:pPr algn="ctr">
              <a:lnSpc>
                <a:spcPts val="3827"/>
              </a:lnSpc>
              <a:spcBef>
                <a:spcPct val="0"/>
              </a:spcBef>
            </a:pPr>
            <a:r>
              <a:rPr lang="en-US" sz="2551" spc="204">
                <a:solidFill>
                  <a:srgbClr val="000000"/>
                </a:solidFill>
                <a:latin typeface="Gotham"/>
                <a:ea typeface="Gotham"/>
                <a:cs typeface="Gotham"/>
                <a:sym typeface="Gotham"/>
              </a:rPr>
              <a:t>Leitung free!ndeed </a:t>
            </a:r>
          </a:p>
        </p:txBody>
      </p:sp>
      <p:sp>
        <p:nvSpPr>
          <p:cNvPr id="4" name="TextBox 4"/>
          <p:cNvSpPr txBox="1"/>
          <p:nvPr/>
        </p:nvSpPr>
        <p:spPr>
          <a:xfrm>
            <a:off x="4252159" y="2774651"/>
            <a:ext cx="9783682" cy="1043306"/>
          </a:xfrm>
          <a:prstGeom prst="rect">
            <a:avLst/>
          </a:prstGeom>
        </p:spPr>
        <p:txBody>
          <a:bodyPr lIns="0" tIns="0" rIns="0" bIns="0" rtlCol="0" anchor="t">
            <a:spAutoFit/>
          </a:bodyPr>
          <a:lstStyle/>
          <a:p>
            <a:pPr marL="0" lvl="0" indent="0" algn="l">
              <a:lnSpc>
                <a:spcPts val="7760"/>
              </a:lnSpc>
            </a:pPr>
            <a:r>
              <a:rPr lang="en-US" sz="8000" b="1">
                <a:solidFill>
                  <a:srgbClr val="000000"/>
                </a:solidFill>
                <a:latin typeface="DM Sans Bold"/>
                <a:ea typeface="DM Sans Bold"/>
                <a:cs typeface="DM Sans Bold"/>
                <a:sym typeface="DM Sans Bold"/>
              </a:rPr>
              <a:t>Wichtiger Hinweis: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144126">
            <a:off x="1073253" y="-5234587"/>
            <a:ext cx="16141494" cy="20756174"/>
          </a:xfrm>
          <a:custGeom>
            <a:avLst/>
            <a:gdLst/>
            <a:ahLst/>
            <a:cxnLst/>
            <a:rect l="l" t="t" r="r" b="b"/>
            <a:pathLst>
              <a:path w="16141494" h="20756174">
                <a:moveTo>
                  <a:pt x="0" y="17081174"/>
                </a:moveTo>
                <a:lnTo>
                  <a:pt x="6533334" y="0"/>
                </a:lnTo>
                <a:lnTo>
                  <a:pt x="16141494" y="3675000"/>
                </a:lnTo>
                <a:lnTo>
                  <a:pt x="9608160" y="20756174"/>
                </a:lnTo>
                <a:lnTo>
                  <a:pt x="0" y="17081174"/>
                </a:lnTo>
                <a:close/>
              </a:path>
            </a:pathLst>
          </a:custGeom>
          <a:blipFill>
            <a:blip r:embed="rId2"/>
            <a:stretch>
              <a:fillRect l="-3571" t="-12717" r="-15248" b="-25974"/>
            </a:stretch>
          </a:blipFill>
        </p:spPr>
      </p:sp>
      <p:sp>
        <p:nvSpPr>
          <p:cNvPr id="3" name="Freeform 3"/>
          <p:cNvSpPr/>
          <p:nvPr/>
        </p:nvSpPr>
        <p:spPr>
          <a:xfrm>
            <a:off x="5163189" y="2561499"/>
            <a:ext cx="6638538" cy="7034212"/>
          </a:xfrm>
          <a:custGeom>
            <a:avLst/>
            <a:gdLst/>
            <a:ahLst/>
            <a:cxnLst/>
            <a:rect l="l" t="t" r="r" b="b"/>
            <a:pathLst>
              <a:path w="6638538" h="7034212">
                <a:moveTo>
                  <a:pt x="0" y="0"/>
                </a:moveTo>
                <a:lnTo>
                  <a:pt x="6638538" y="0"/>
                </a:lnTo>
                <a:lnTo>
                  <a:pt x="6638538" y="7034213"/>
                </a:lnTo>
                <a:lnTo>
                  <a:pt x="0" y="7034213"/>
                </a:lnTo>
                <a:lnTo>
                  <a:pt x="0" y="0"/>
                </a:lnTo>
                <a:close/>
              </a:path>
            </a:pathLst>
          </a:custGeom>
          <a:blipFill>
            <a:blip r:embed="rId3">
              <a:alphaModFix amt="80000"/>
              <a:extLst>
                <a:ext uri="{96DAC541-7B7A-43D3-8B79-37D633B846F1}">
                  <asvg:svgBlip xmlns="" xmlns:asvg="http://schemas.microsoft.com/office/drawing/2016/SVG/main" r:embed="rId4"/>
                </a:ext>
              </a:extLst>
            </a:blip>
            <a:stretch>
              <a:fillRect/>
            </a:stretch>
          </a:blipFill>
        </p:spPr>
      </p:sp>
      <p:sp>
        <p:nvSpPr>
          <p:cNvPr id="4" name="Freeform 4"/>
          <p:cNvSpPr/>
          <p:nvPr/>
        </p:nvSpPr>
        <p:spPr>
          <a:xfrm rot="2829199">
            <a:off x="11538981" y="5030803"/>
            <a:ext cx="2367360" cy="2189808"/>
          </a:xfrm>
          <a:custGeom>
            <a:avLst/>
            <a:gdLst/>
            <a:ahLst/>
            <a:cxnLst/>
            <a:rect l="l" t="t" r="r" b="b"/>
            <a:pathLst>
              <a:path w="2367360" h="2189808">
                <a:moveTo>
                  <a:pt x="0" y="0"/>
                </a:moveTo>
                <a:lnTo>
                  <a:pt x="2367360" y="0"/>
                </a:lnTo>
                <a:lnTo>
                  <a:pt x="2367360" y="2189809"/>
                </a:lnTo>
                <a:lnTo>
                  <a:pt x="0" y="21898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rot="-7235404">
            <a:off x="4385864" y="2153796"/>
            <a:ext cx="2367360" cy="2189808"/>
          </a:xfrm>
          <a:custGeom>
            <a:avLst/>
            <a:gdLst/>
            <a:ahLst/>
            <a:cxnLst/>
            <a:rect l="l" t="t" r="r" b="b"/>
            <a:pathLst>
              <a:path w="2367360" h="2189808">
                <a:moveTo>
                  <a:pt x="0" y="0"/>
                </a:moveTo>
                <a:lnTo>
                  <a:pt x="2367361" y="0"/>
                </a:lnTo>
                <a:lnTo>
                  <a:pt x="2367361" y="2189809"/>
                </a:lnTo>
                <a:lnTo>
                  <a:pt x="0" y="21898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2220594" y="2203100"/>
            <a:ext cx="1495624" cy="1473190"/>
          </a:xfrm>
          <a:custGeom>
            <a:avLst/>
            <a:gdLst/>
            <a:ahLst/>
            <a:cxnLst/>
            <a:rect l="l" t="t" r="r" b="b"/>
            <a:pathLst>
              <a:path w="1495624" h="1473190">
                <a:moveTo>
                  <a:pt x="0" y="0"/>
                </a:moveTo>
                <a:lnTo>
                  <a:pt x="1495625" y="0"/>
                </a:lnTo>
                <a:lnTo>
                  <a:pt x="1495625" y="1473190"/>
                </a:lnTo>
                <a:lnTo>
                  <a:pt x="0" y="147319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5146838" y="5847018"/>
            <a:ext cx="1469741" cy="1533885"/>
          </a:xfrm>
          <a:custGeom>
            <a:avLst/>
            <a:gdLst/>
            <a:ahLst/>
            <a:cxnLst/>
            <a:rect l="l" t="t" r="r" b="b"/>
            <a:pathLst>
              <a:path w="1469741" h="1533885">
                <a:moveTo>
                  <a:pt x="0" y="0"/>
                </a:moveTo>
                <a:lnTo>
                  <a:pt x="1469741" y="0"/>
                </a:lnTo>
                <a:lnTo>
                  <a:pt x="1469741" y="1533885"/>
                </a:lnTo>
                <a:lnTo>
                  <a:pt x="0" y="153388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15311813" y="592477"/>
            <a:ext cx="1832374" cy="2443166"/>
          </a:xfrm>
          <a:custGeom>
            <a:avLst/>
            <a:gdLst/>
            <a:ahLst/>
            <a:cxnLst/>
            <a:rect l="l" t="t" r="r" b="b"/>
            <a:pathLst>
              <a:path w="1832374" h="2443166">
                <a:moveTo>
                  <a:pt x="0" y="0"/>
                </a:moveTo>
                <a:lnTo>
                  <a:pt x="1832374" y="0"/>
                </a:lnTo>
                <a:lnTo>
                  <a:pt x="1832374" y="2443166"/>
                </a:lnTo>
                <a:lnTo>
                  <a:pt x="0" y="244316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a:off x="15373605" y="307048"/>
            <a:ext cx="1777918" cy="1042304"/>
          </a:xfrm>
          <a:custGeom>
            <a:avLst/>
            <a:gdLst/>
            <a:ahLst/>
            <a:cxnLst/>
            <a:rect l="l" t="t" r="r" b="b"/>
            <a:pathLst>
              <a:path w="1777918" h="1042304">
                <a:moveTo>
                  <a:pt x="0" y="0"/>
                </a:moveTo>
                <a:lnTo>
                  <a:pt x="1777917" y="0"/>
                </a:lnTo>
                <a:lnTo>
                  <a:pt x="1777917" y="1042305"/>
                </a:lnTo>
                <a:lnTo>
                  <a:pt x="0" y="104230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TextBox 10"/>
          <p:cNvSpPr txBox="1"/>
          <p:nvPr/>
        </p:nvSpPr>
        <p:spPr>
          <a:xfrm>
            <a:off x="445304" y="1369352"/>
            <a:ext cx="5860090" cy="730251"/>
          </a:xfrm>
          <a:prstGeom prst="rect">
            <a:avLst/>
          </a:prstGeom>
        </p:spPr>
        <p:txBody>
          <a:bodyPr lIns="0" tIns="0" rIns="0" bIns="0" rtlCol="0" anchor="t">
            <a:spAutoFit/>
          </a:bodyPr>
          <a:lstStyle/>
          <a:p>
            <a:pPr marL="0" lvl="0" indent="0" algn="ctr">
              <a:lnSpc>
                <a:spcPts val="5455"/>
              </a:lnSpc>
            </a:pPr>
            <a:r>
              <a:rPr lang="en-US" sz="5624" b="1">
                <a:solidFill>
                  <a:srgbClr val="000000"/>
                </a:solidFill>
                <a:latin typeface="DM Sans Bold"/>
                <a:ea typeface="DM Sans Bold"/>
                <a:cs typeface="DM Sans Bold"/>
                <a:sym typeface="DM Sans Bold"/>
              </a:rPr>
              <a:t>ABSTINENZ</a:t>
            </a:r>
          </a:p>
        </p:txBody>
      </p:sp>
      <p:sp>
        <p:nvSpPr>
          <p:cNvPr id="11" name="TextBox 11"/>
          <p:cNvSpPr txBox="1"/>
          <p:nvPr/>
        </p:nvSpPr>
        <p:spPr>
          <a:xfrm>
            <a:off x="8135968" y="7079679"/>
            <a:ext cx="10722324" cy="726272"/>
          </a:xfrm>
          <a:prstGeom prst="rect">
            <a:avLst/>
          </a:prstGeom>
        </p:spPr>
        <p:txBody>
          <a:bodyPr lIns="0" tIns="0" rIns="0" bIns="0" rtlCol="0" anchor="t">
            <a:spAutoFit/>
          </a:bodyPr>
          <a:lstStyle/>
          <a:p>
            <a:pPr marL="0" lvl="0" indent="0" algn="ctr">
              <a:lnSpc>
                <a:spcPts val="5455"/>
              </a:lnSpc>
              <a:spcBef>
                <a:spcPct val="0"/>
              </a:spcBef>
            </a:pPr>
            <a:r>
              <a:rPr lang="en-US" sz="5624" b="1" u="none" strike="noStrike">
                <a:solidFill>
                  <a:srgbClr val="000000"/>
                </a:solidFill>
                <a:latin typeface="DM Sans Bold"/>
                <a:ea typeface="DM Sans Bold"/>
                <a:cs typeface="DM Sans Bold"/>
                <a:sym typeface="DM Sans Bold"/>
              </a:rPr>
              <a:t>FREIHEIT</a:t>
            </a:r>
          </a:p>
        </p:txBody>
      </p:sp>
      <p:sp>
        <p:nvSpPr>
          <p:cNvPr id="12" name="TextBox 12"/>
          <p:cNvSpPr txBox="1"/>
          <p:nvPr/>
        </p:nvSpPr>
        <p:spPr>
          <a:xfrm>
            <a:off x="4024652" y="4665684"/>
            <a:ext cx="9336743" cy="905380"/>
          </a:xfrm>
          <a:prstGeom prst="rect">
            <a:avLst/>
          </a:prstGeom>
        </p:spPr>
        <p:txBody>
          <a:bodyPr lIns="0" tIns="0" rIns="0" bIns="0" rtlCol="0" anchor="t">
            <a:spAutoFit/>
          </a:bodyPr>
          <a:lstStyle/>
          <a:p>
            <a:pPr marL="0" lvl="0" indent="0" algn="ctr">
              <a:lnSpc>
                <a:spcPts val="6757"/>
              </a:lnSpc>
            </a:pPr>
            <a:r>
              <a:rPr lang="en-US" sz="6966" b="1">
                <a:solidFill>
                  <a:srgbClr val="000000"/>
                </a:solidFill>
                <a:latin typeface="DM Sans Bold"/>
                <a:ea typeface="DM Sans Bold"/>
                <a:cs typeface="DM Sans Bold"/>
                <a:sym typeface="DM Sans Bold"/>
              </a:rPr>
              <a:t>vs.</a:t>
            </a:r>
          </a:p>
        </p:txBody>
      </p:sp>
      <p:sp>
        <p:nvSpPr>
          <p:cNvPr id="13" name="TextBox 13"/>
          <p:cNvSpPr txBox="1"/>
          <p:nvPr/>
        </p:nvSpPr>
        <p:spPr>
          <a:xfrm>
            <a:off x="14364049" y="3118124"/>
            <a:ext cx="3727902" cy="558166"/>
          </a:xfrm>
          <a:prstGeom prst="rect">
            <a:avLst/>
          </a:prstGeom>
        </p:spPr>
        <p:txBody>
          <a:bodyPr lIns="0" tIns="0" rIns="0" bIns="0" rtlCol="0" anchor="t">
            <a:spAutoFit/>
          </a:bodyPr>
          <a:lstStyle/>
          <a:p>
            <a:pPr algn="ctr">
              <a:lnSpc>
                <a:spcPts val="4649"/>
              </a:lnSpc>
              <a:spcBef>
                <a:spcPct val="0"/>
              </a:spcBef>
            </a:pPr>
            <a:r>
              <a:rPr lang="en-US" sz="3099" spc="247">
                <a:solidFill>
                  <a:srgbClr val="000000"/>
                </a:solidFill>
                <a:latin typeface="Gotham"/>
                <a:ea typeface="Gotham"/>
                <a:cs typeface="Gotham"/>
                <a:sym typeface="Gotham"/>
              </a:rPr>
              <a:t>Ziel statt Weg</a:t>
            </a:r>
          </a:p>
        </p:txBody>
      </p:sp>
      <p:sp>
        <p:nvSpPr>
          <p:cNvPr id="14" name="AutoShape 14"/>
          <p:cNvSpPr/>
          <p:nvPr/>
        </p:nvSpPr>
        <p:spPr>
          <a:xfrm>
            <a:off x="14013180" y="4094787"/>
            <a:ext cx="6492240" cy="0"/>
          </a:xfrm>
          <a:prstGeom prst="line">
            <a:avLst/>
          </a:prstGeom>
          <a:ln w="38100" cap="flat">
            <a:solidFill>
              <a:srgbClr val="000000"/>
            </a:solidFill>
            <a:prstDash val="solid"/>
            <a:headEnd type="none" w="sm" len="sm"/>
            <a:tailEnd type="none" w="sm" len="sm"/>
          </a:ln>
        </p:spPr>
      </p:sp>
      <p:sp>
        <p:nvSpPr>
          <p:cNvPr id="15" name="AutoShape 15"/>
          <p:cNvSpPr/>
          <p:nvPr/>
        </p:nvSpPr>
        <p:spPr>
          <a:xfrm>
            <a:off x="14013180" y="-866878"/>
            <a:ext cx="0" cy="4961665"/>
          </a:xfrm>
          <a:prstGeom prst="line">
            <a:avLst/>
          </a:prstGeom>
          <a:ln w="38100" cap="flat">
            <a:solidFill>
              <a:srgbClr val="000000"/>
            </a:solidFill>
            <a:prstDash val="solid"/>
            <a:headEnd type="none" w="sm" len="sm"/>
            <a:tailEnd type="none" w="sm" len="sm"/>
          </a:ln>
        </p:spPr>
      </p:sp>
      <p:sp>
        <p:nvSpPr>
          <p:cNvPr id="16" name="TextBox 16"/>
          <p:cNvSpPr txBox="1"/>
          <p:nvPr/>
        </p:nvSpPr>
        <p:spPr>
          <a:xfrm>
            <a:off x="1028700" y="7750374"/>
            <a:ext cx="5630638" cy="1507926"/>
          </a:xfrm>
          <a:prstGeom prst="rect">
            <a:avLst/>
          </a:prstGeom>
        </p:spPr>
        <p:txBody>
          <a:bodyPr lIns="0" tIns="0" rIns="0" bIns="0" rtlCol="0" anchor="t">
            <a:spAutoFit/>
          </a:bodyPr>
          <a:lstStyle/>
          <a:p>
            <a:pPr algn="l">
              <a:lnSpc>
                <a:spcPts val="4035"/>
              </a:lnSpc>
              <a:spcBef>
                <a:spcPct val="0"/>
              </a:spcBef>
            </a:pPr>
            <a:r>
              <a:rPr lang="en-US" sz="2882" b="1" spc="386">
                <a:solidFill>
                  <a:srgbClr val="241F21"/>
                </a:solidFill>
                <a:latin typeface="Gotham Bold"/>
                <a:ea typeface="Gotham Bold"/>
                <a:cs typeface="Gotham Bold"/>
                <a:sym typeface="Gotham Bold"/>
              </a:rPr>
              <a:t>VERÄNDERUNG MUSS AUF BEIDEN EBENEN STATTFINDEN!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2993483" y="3552079"/>
            <a:ext cx="12301034" cy="3220941"/>
          </a:xfrm>
          <a:prstGeom prst="rect">
            <a:avLst/>
          </a:prstGeom>
        </p:spPr>
        <p:txBody>
          <a:bodyPr lIns="0" tIns="0" rIns="0" bIns="0" rtlCol="0" anchor="t">
            <a:spAutoFit/>
          </a:bodyPr>
          <a:lstStyle/>
          <a:p>
            <a:pPr algn="ctr">
              <a:lnSpc>
                <a:spcPts val="12568"/>
              </a:lnSpc>
            </a:pPr>
            <a:r>
              <a:rPr lang="en-US" sz="10929" spc="-546">
                <a:solidFill>
                  <a:srgbClr val="43636F"/>
                </a:solidFill>
                <a:latin typeface="Drunken Hour"/>
                <a:ea typeface="Drunken Hour"/>
                <a:cs typeface="Drunken Hour"/>
                <a:sym typeface="Drunken Hour"/>
              </a:rPr>
              <a:t>zur Freiheit bist du beruFen!</a:t>
            </a:r>
          </a:p>
        </p:txBody>
      </p:sp>
      <p:sp>
        <p:nvSpPr>
          <p:cNvPr id="4" name="TextBox 4"/>
          <p:cNvSpPr txBox="1"/>
          <p:nvPr/>
        </p:nvSpPr>
        <p:spPr>
          <a:xfrm>
            <a:off x="4403046" y="7199477"/>
            <a:ext cx="9481907" cy="372745"/>
          </a:xfrm>
          <a:prstGeom prst="rect">
            <a:avLst/>
          </a:prstGeom>
        </p:spPr>
        <p:txBody>
          <a:bodyPr lIns="0" tIns="0" rIns="0" bIns="0" rtlCol="0" anchor="t">
            <a:spAutoFit/>
          </a:bodyPr>
          <a:lstStyle/>
          <a:p>
            <a:pPr algn="ctr">
              <a:lnSpc>
                <a:spcPts val="3079"/>
              </a:lnSpc>
              <a:spcBef>
                <a:spcPct val="0"/>
              </a:spcBef>
            </a:pPr>
            <a:r>
              <a:rPr lang="en-US" sz="2199" b="1" spc="294">
                <a:solidFill>
                  <a:srgbClr val="000000"/>
                </a:solidFill>
                <a:latin typeface="Gotham Bold"/>
                <a:ea typeface="Gotham Bold"/>
                <a:cs typeface="Gotham Bold"/>
                <a:sym typeface="Gotham Bold"/>
              </a:rPr>
              <a:t>nach GALATER 5,13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a:off x="1330910" y="2476500"/>
            <a:ext cx="13299489" cy="1107996"/>
          </a:xfrm>
          <a:prstGeom prst="rect">
            <a:avLst/>
          </a:prstGeom>
        </p:spPr>
        <p:txBody>
          <a:bodyPr wrap="square" lIns="0" tIns="0" rIns="0" bIns="0" rtlCol="0" anchor="t">
            <a:spAutoFit/>
          </a:bodyPr>
          <a:lstStyle/>
          <a:p>
            <a:pPr algn="l">
              <a:spcBef>
                <a:spcPct val="0"/>
              </a:spcBef>
            </a:pPr>
            <a:r>
              <a:rPr lang="en-US" sz="3600" b="1" spc="294" dirty="0" smtClean="0">
                <a:solidFill>
                  <a:srgbClr val="000000"/>
                </a:solidFill>
                <a:latin typeface="Gotham Bold"/>
                <a:ea typeface="Gotham Bold"/>
                <a:cs typeface="Gotham Bold"/>
                <a:sym typeface="Gotham Bold"/>
              </a:rPr>
              <a:t>Wo </a:t>
            </a:r>
            <a:r>
              <a:rPr lang="en-US" sz="3600" b="1" spc="294" dirty="0" err="1" smtClean="0">
                <a:solidFill>
                  <a:srgbClr val="000000"/>
                </a:solidFill>
                <a:latin typeface="Gotham Bold"/>
                <a:ea typeface="Gotham Bold"/>
                <a:cs typeface="Gotham Bold"/>
                <a:sym typeface="Gotham Bold"/>
              </a:rPr>
              <a:t>lebe</a:t>
            </a:r>
            <a:r>
              <a:rPr lang="en-US" sz="3600" b="1" spc="294" dirty="0" smtClean="0">
                <a:solidFill>
                  <a:srgbClr val="000000"/>
                </a:solidFill>
                <a:latin typeface="Gotham Bold"/>
                <a:ea typeface="Gotham Bold"/>
                <a:cs typeface="Gotham Bold"/>
                <a:sym typeface="Gotham Bold"/>
              </a:rPr>
              <a:t> </a:t>
            </a:r>
            <a:r>
              <a:rPr lang="en-US" sz="3600" b="1" spc="294" dirty="0" err="1" smtClean="0">
                <a:solidFill>
                  <a:srgbClr val="000000"/>
                </a:solidFill>
                <a:latin typeface="Gotham Bold"/>
                <a:ea typeface="Gotham Bold"/>
                <a:cs typeface="Gotham Bold"/>
                <a:sym typeface="Gotham Bold"/>
              </a:rPr>
              <a:t>ich</a:t>
            </a:r>
            <a:r>
              <a:rPr lang="en-US" sz="3600" b="1" spc="294" dirty="0" smtClean="0">
                <a:solidFill>
                  <a:srgbClr val="000000"/>
                </a:solidFill>
                <a:latin typeface="Gotham Bold"/>
                <a:ea typeface="Gotham Bold"/>
                <a:cs typeface="Gotham Bold"/>
                <a:sym typeface="Gotham Bold"/>
              </a:rPr>
              <a:t> </a:t>
            </a:r>
            <a:r>
              <a:rPr lang="en-US" sz="3600" b="1" spc="294" dirty="0" err="1" smtClean="0">
                <a:solidFill>
                  <a:srgbClr val="000000"/>
                </a:solidFill>
                <a:latin typeface="Gotham Bold"/>
                <a:ea typeface="Gotham Bold"/>
                <a:cs typeface="Gotham Bold"/>
                <a:sym typeface="Gotham Bold"/>
              </a:rPr>
              <a:t>einen</a:t>
            </a:r>
            <a:r>
              <a:rPr lang="en-US" sz="3600" b="1" spc="294" dirty="0" smtClean="0">
                <a:solidFill>
                  <a:srgbClr val="000000"/>
                </a:solidFill>
                <a:latin typeface="Gotham Bold"/>
                <a:ea typeface="Gotham Bold"/>
                <a:cs typeface="Gotham Bold"/>
                <a:sym typeface="Gotham Bold"/>
              </a:rPr>
              <a:t> </a:t>
            </a:r>
            <a:r>
              <a:rPr lang="en-US" sz="3600" b="1" spc="294" dirty="0" err="1" smtClean="0">
                <a:solidFill>
                  <a:srgbClr val="000000"/>
                </a:solidFill>
                <a:latin typeface="Gotham Bold"/>
                <a:ea typeface="Gotham Bold"/>
                <a:cs typeface="Gotham Bold"/>
                <a:sym typeface="Gotham Bold"/>
              </a:rPr>
              <a:t>Kompromiss</a:t>
            </a:r>
            <a:r>
              <a:rPr lang="en-US" sz="3600" b="1" spc="294" dirty="0" smtClean="0">
                <a:solidFill>
                  <a:srgbClr val="000000"/>
                </a:solidFill>
                <a:latin typeface="Gotham Bold"/>
                <a:ea typeface="Gotham Bold"/>
                <a:cs typeface="Gotham Bold"/>
                <a:sym typeface="Gotham Bold"/>
              </a:rPr>
              <a:t> </a:t>
            </a:r>
            <a:r>
              <a:rPr lang="en-US" sz="3600" b="1" spc="294" dirty="0" err="1" smtClean="0">
                <a:solidFill>
                  <a:srgbClr val="000000"/>
                </a:solidFill>
                <a:latin typeface="Gotham Bold"/>
                <a:ea typeface="Gotham Bold"/>
                <a:cs typeface="Gotham Bold"/>
                <a:sym typeface="Gotham Bold"/>
              </a:rPr>
              <a:t>oder</a:t>
            </a:r>
            <a:r>
              <a:rPr lang="en-US" sz="3600" b="1" spc="294" dirty="0" smtClean="0">
                <a:solidFill>
                  <a:srgbClr val="000000"/>
                </a:solidFill>
                <a:latin typeface="Gotham Bold"/>
                <a:ea typeface="Gotham Bold"/>
                <a:cs typeface="Gotham Bold"/>
                <a:sym typeface="Gotham Bold"/>
              </a:rPr>
              <a:t> </a:t>
            </a:r>
            <a:r>
              <a:rPr lang="en-US" sz="3600" b="1" spc="294" dirty="0" err="1" smtClean="0">
                <a:solidFill>
                  <a:srgbClr val="000000"/>
                </a:solidFill>
                <a:latin typeface="Gotham Bold"/>
                <a:ea typeface="Gotham Bold"/>
                <a:cs typeface="Gotham Bold"/>
                <a:sym typeface="Gotham Bold"/>
              </a:rPr>
              <a:t>glaube</a:t>
            </a:r>
            <a:r>
              <a:rPr lang="en-US" sz="3600" b="1" spc="294" dirty="0" smtClean="0">
                <a:solidFill>
                  <a:srgbClr val="000000"/>
                </a:solidFill>
                <a:latin typeface="Gotham Bold"/>
                <a:ea typeface="Gotham Bold"/>
                <a:cs typeface="Gotham Bold"/>
                <a:sym typeface="Gotham Bold"/>
              </a:rPr>
              <a:t> </a:t>
            </a:r>
            <a:r>
              <a:rPr lang="en-US" sz="3600" b="1" spc="294" dirty="0" err="1" smtClean="0">
                <a:solidFill>
                  <a:srgbClr val="000000"/>
                </a:solidFill>
                <a:latin typeface="Gotham Bold"/>
                <a:ea typeface="Gotham Bold"/>
                <a:cs typeface="Gotham Bold"/>
                <a:sym typeface="Gotham Bold"/>
              </a:rPr>
              <a:t>einer</a:t>
            </a:r>
            <a:r>
              <a:rPr lang="en-US" sz="3600" b="1" spc="294" dirty="0" smtClean="0">
                <a:solidFill>
                  <a:srgbClr val="000000"/>
                </a:solidFill>
                <a:latin typeface="Gotham Bold"/>
                <a:ea typeface="Gotham Bold"/>
                <a:cs typeface="Gotham Bold"/>
                <a:sym typeface="Gotham Bold"/>
              </a:rPr>
              <a:t> </a:t>
            </a:r>
            <a:r>
              <a:rPr lang="en-US" sz="3600" b="1" spc="294" dirty="0" err="1" smtClean="0">
                <a:solidFill>
                  <a:srgbClr val="000000"/>
                </a:solidFill>
                <a:latin typeface="Gotham Bold"/>
                <a:ea typeface="Gotham Bold"/>
                <a:cs typeface="Gotham Bold"/>
                <a:sym typeface="Gotham Bold"/>
              </a:rPr>
              <a:t>Lüge</a:t>
            </a:r>
            <a:r>
              <a:rPr lang="en-US" sz="3600" b="1" spc="294" dirty="0" smtClean="0">
                <a:solidFill>
                  <a:srgbClr val="000000"/>
                </a:solidFill>
                <a:latin typeface="Gotham Bold"/>
                <a:ea typeface="Gotham Bold"/>
                <a:cs typeface="Gotham Bold"/>
                <a:sym typeface="Gotham Bold"/>
              </a:rPr>
              <a:t>?</a:t>
            </a:r>
            <a:endParaRPr lang="en-US" sz="3600" i="1" spc="294" dirty="0">
              <a:solidFill>
                <a:srgbClr val="000000"/>
              </a:solidFill>
              <a:latin typeface="Gotham Italics"/>
              <a:ea typeface="Gotham Italics"/>
              <a:cs typeface="Gotham Italics"/>
              <a:sym typeface="Gotham Italics"/>
            </a:endParaRPr>
          </a:p>
        </p:txBody>
      </p:sp>
      <p:sp>
        <p:nvSpPr>
          <p:cNvPr id="4" name="TextBox 4"/>
          <p:cNvSpPr txBox="1"/>
          <p:nvPr/>
        </p:nvSpPr>
        <p:spPr>
          <a:xfrm>
            <a:off x="1353613" y="7050527"/>
            <a:ext cx="11524187" cy="1107996"/>
          </a:xfrm>
          <a:prstGeom prst="rect">
            <a:avLst/>
          </a:prstGeom>
        </p:spPr>
        <p:txBody>
          <a:bodyPr wrap="square" lIns="0" tIns="0" rIns="0" bIns="0" rtlCol="0" anchor="t">
            <a:spAutoFit/>
          </a:bodyPr>
          <a:lstStyle/>
          <a:p>
            <a:pPr algn="l">
              <a:spcBef>
                <a:spcPct val="0"/>
              </a:spcBef>
            </a:pPr>
            <a:r>
              <a:rPr lang="en-US" sz="3600" b="1" spc="294" dirty="0" smtClean="0">
                <a:solidFill>
                  <a:srgbClr val="000000"/>
                </a:solidFill>
                <a:latin typeface="Gotham Bold"/>
                <a:ea typeface="Gotham Bold"/>
                <a:cs typeface="Gotham Bold"/>
                <a:sym typeface="Gotham Bold"/>
              </a:rPr>
              <a:t>Wo </a:t>
            </a:r>
            <a:r>
              <a:rPr lang="en-US" sz="3600" b="1" spc="294" dirty="0" err="1" smtClean="0">
                <a:solidFill>
                  <a:srgbClr val="000000"/>
                </a:solidFill>
                <a:latin typeface="Gotham Bold"/>
                <a:ea typeface="Gotham Bold"/>
                <a:cs typeface="Gotham Bold"/>
                <a:sym typeface="Gotham Bold"/>
              </a:rPr>
              <a:t>lebe</a:t>
            </a:r>
            <a:r>
              <a:rPr lang="en-US" sz="3600" b="1" spc="294" dirty="0" smtClean="0">
                <a:solidFill>
                  <a:srgbClr val="000000"/>
                </a:solidFill>
                <a:latin typeface="Gotham Bold"/>
                <a:ea typeface="Gotham Bold"/>
                <a:cs typeface="Gotham Bold"/>
                <a:sym typeface="Gotham Bold"/>
              </a:rPr>
              <a:t> </a:t>
            </a:r>
            <a:r>
              <a:rPr lang="en-US" sz="3600" b="1" spc="294" dirty="0" err="1" smtClean="0">
                <a:solidFill>
                  <a:srgbClr val="000000"/>
                </a:solidFill>
                <a:latin typeface="Gotham Bold"/>
                <a:ea typeface="Gotham Bold"/>
                <a:cs typeface="Gotham Bold"/>
                <a:sym typeface="Gotham Bold"/>
              </a:rPr>
              <a:t>ich</a:t>
            </a:r>
            <a:r>
              <a:rPr lang="en-US" sz="3600" b="1" spc="294" dirty="0" smtClean="0">
                <a:solidFill>
                  <a:srgbClr val="000000"/>
                </a:solidFill>
                <a:latin typeface="Gotham Bold"/>
                <a:ea typeface="Gotham Bold"/>
                <a:cs typeface="Gotham Bold"/>
                <a:sym typeface="Gotham Bold"/>
              </a:rPr>
              <a:t> </a:t>
            </a:r>
            <a:r>
              <a:rPr lang="en-US" sz="3600" b="1" spc="294" dirty="0" err="1" smtClean="0">
                <a:solidFill>
                  <a:srgbClr val="000000"/>
                </a:solidFill>
                <a:latin typeface="Gotham Bold"/>
                <a:ea typeface="Gotham Bold"/>
                <a:cs typeface="Gotham Bold"/>
                <a:sym typeface="Gotham Bold"/>
              </a:rPr>
              <a:t>eher</a:t>
            </a:r>
            <a:r>
              <a:rPr lang="en-US" sz="3600" b="1" spc="294" dirty="0" smtClean="0">
                <a:solidFill>
                  <a:srgbClr val="000000"/>
                </a:solidFill>
                <a:latin typeface="Gotham Bold"/>
                <a:ea typeface="Gotham Bold"/>
                <a:cs typeface="Gotham Bold"/>
                <a:sym typeface="Gotham Bold"/>
              </a:rPr>
              <a:t> in </a:t>
            </a:r>
            <a:r>
              <a:rPr lang="en-US" sz="3600" b="1" spc="294" dirty="0" err="1" smtClean="0">
                <a:solidFill>
                  <a:srgbClr val="000000"/>
                </a:solidFill>
                <a:latin typeface="Gotham Bold"/>
                <a:ea typeface="Gotham Bold"/>
                <a:cs typeface="Gotham Bold"/>
                <a:sym typeface="Gotham Bold"/>
              </a:rPr>
              <a:t>Abstinenz</a:t>
            </a:r>
            <a:r>
              <a:rPr lang="en-US" sz="3600" b="1" spc="294" dirty="0" smtClean="0">
                <a:solidFill>
                  <a:srgbClr val="000000"/>
                </a:solidFill>
                <a:latin typeface="Gotham Bold"/>
                <a:ea typeface="Gotham Bold"/>
                <a:cs typeface="Gotham Bold"/>
                <a:sym typeface="Gotham Bold"/>
              </a:rPr>
              <a:t> </a:t>
            </a:r>
            <a:r>
              <a:rPr lang="en-US" sz="3600" b="1" spc="294" dirty="0" err="1" smtClean="0">
                <a:solidFill>
                  <a:srgbClr val="000000"/>
                </a:solidFill>
                <a:latin typeface="Gotham Bold"/>
                <a:ea typeface="Gotham Bold"/>
                <a:cs typeface="Gotham Bold"/>
                <a:sym typeface="Gotham Bold"/>
              </a:rPr>
              <a:t>statt</a:t>
            </a:r>
            <a:r>
              <a:rPr lang="en-US" sz="3600" b="1" spc="294" dirty="0" smtClean="0">
                <a:solidFill>
                  <a:srgbClr val="000000"/>
                </a:solidFill>
                <a:latin typeface="Gotham Bold"/>
                <a:ea typeface="Gotham Bold"/>
                <a:cs typeface="Gotham Bold"/>
                <a:sym typeface="Gotham Bold"/>
              </a:rPr>
              <a:t> in </a:t>
            </a:r>
            <a:r>
              <a:rPr lang="en-US" sz="3600" b="1" spc="294" dirty="0" err="1" smtClean="0">
                <a:solidFill>
                  <a:srgbClr val="000000"/>
                </a:solidFill>
                <a:latin typeface="Gotham Bold"/>
                <a:ea typeface="Gotham Bold"/>
                <a:cs typeface="Gotham Bold"/>
                <a:sym typeface="Gotham Bold"/>
              </a:rPr>
              <a:t>wahrer</a:t>
            </a:r>
            <a:r>
              <a:rPr lang="en-US" sz="3600" b="1" spc="294" dirty="0" smtClean="0">
                <a:solidFill>
                  <a:srgbClr val="000000"/>
                </a:solidFill>
                <a:latin typeface="Gotham Bold"/>
                <a:ea typeface="Gotham Bold"/>
                <a:cs typeface="Gotham Bold"/>
                <a:sym typeface="Gotham Bold"/>
              </a:rPr>
              <a:t> Freiheit?</a:t>
            </a:r>
            <a:endParaRPr lang="en-US" sz="3600" b="1" spc="294" dirty="0">
              <a:solidFill>
                <a:srgbClr val="000000"/>
              </a:solidFill>
              <a:latin typeface="Gotham Bold"/>
              <a:ea typeface="Gotham Bold"/>
              <a:cs typeface="Gotham Bold"/>
              <a:sym typeface="Gotham Bold"/>
            </a:endParaRPr>
          </a:p>
        </p:txBody>
      </p:sp>
      <p:sp>
        <p:nvSpPr>
          <p:cNvPr id="10" name="TextBox 10"/>
          <p:cNvSpPr txBox="1"/>
          <p:nvPr/>
        </p:nvSpPr>
        <p:spPr>
          <a:xfrm>
            <a:off x="1330911" y="4722640"/>
            <a:ext cx="14747289" cy="1107996"/>
          </a:xfrm>
          <a:prstGeom prst="rect">
            <a:avLst/>
          </a:prstGeom>
        </p:spPr>
        <p:txBody>
          <a:bodyPr wrap="square" lIns="0" tIns="0" rIns="0" bIns="0" rtlCol="0" anchor="t">
            <a:spAutoFit/>
          </a:bodyPr>
          <a:lstStyle>
            <a:defPPr>
              <a:defRPr lang="en-US"/>
            </a:defPPr>
            <a:lvl1pPr>
              <a:lnSpc>
                <a:spcPts val="3079"/>
              </a:lnSpc>
              <a:spcBef>
                <a:spcPct val="0"/>
              </a:spcBef>
              <a:defRPr sz="4000" b="1" spc="294">
                <a:solidFill>
                  <a:srgbClr val="000000"/>
                </a:solidFill>
                <a:latin typeface="Gotham Bold"/>
                <a:ea typeface="Gotham Bold"/>
                <a:cs typeface="Gotham Bold"/>
              </a:defRPr>
            </a:lvl1pPr>
          </a:lstStyle>
          <a:p>
            <a:pPr>
              <a:lnSpc>
                <a:spcPct val="100000"/>
              </a:lnSpc>
            </a:pPr>
            <a:r>
              <a:rPr lang="en-US" sz="3600" dirty="0">
                <a:sym typeface="Gotham Bold"/>
              </a:rPr>
              <a:t>Was </a:t>
            </a:r>
            <a:r>
              <a:rPr lang="en-US" sz="3600" dirty="0" err="1" smtClean="0">
                <a:sym typeface="Gotham Bold"/>
              </a:rPr>
              <a:t>versuche</a:t>
            </a:r>
            <a:r>
              <a:rPr lang="en-US" sz="3600" dirty="0" smtClean="0">
                <a:sym typeface="Gotham Bold"/>
              </a:rPr>
              <a:t> </a:t>
            </a:r>
            <a:r>
              <a:rPr lang="en-US" sz="3600" dirty="0" err="1" smtClean="0">
                <a:sym typeface="Gotham Bold"/>
              </a:rPr>
              <a:t>ich</a:t>
            </a:r>
            <a:r>
              <a:rPr lang="en-US" sz="3600" dirty="0" smtClean="0">
                <a:sym typeface="Gotham Bold"/>
              </a:rPr>
              <a:t> </a:t>
            </a:r>
            <a:r>
              <a:rPr lang="en-US" sz="3600" dirty="0" err="1">
                <a:sym typeface="Gotham Bold"/>
              </a:rPr>
              <a:t>aus</a:t>
            </a:r>
            <a:r>
              <a:rPr lang="en-US" sz="3600" dirty="0">
                <a:sym typeface="Gotham Bold"/>
              </a:rPr>
              <a:t> </a:t>
            </a:r>
            <a:r>
              <a:rPr lang="en-US" sz="3600" dirty="0" err="1">
                <a:sym typeface="Gotham Bold"/>
              </a:rPr>
              <a:t>eigener</a:t>
            </a:r>
            <a:r>
              <a:rPr lang="en-US" sz="3600" dirty="0">
                <a:sym typeface="Gotham Bold"/>
              </a:rPr>
              <a:t> Kraft </a:t>
            </a:r>
            <a:r>
              <a:rPr lang="en-US" sz="3600" dirty="0" err="1" smtClean="0">
                <a:sym typeface="Gotham Bold"/>
              </a:rPr>
              <a:t>zu</a:t>
            </a:r>
            <a:r>
              <a:rPr lang="en-US" sz="3600" dirty="0" smtClean="0">
                <a:sym typeface="Gotham Bold"/>
              </a:rPr>
              <a:t> </a:t>
            </a:r>
            <a:r>
              <a:rPr lang="en-US" sz="3600" dirty="0" err="1" smtClean="0">
                <a:sym typeface="Gotham Bold"/>
              </a:rPr>
              <a:t>schaffen</a:t>
            </a:r>
            <a:r>
              <a:rPr lang="en-US" sz="3600" dirty="0" smtClean="0">
                <a:sym typeface="Gotham Bold"/>
              </a:rPr>
              <a:t>, </a:t>
            </a:r>
            <a:r>
              <a:rPr lang="en-US" sz="3600" dirty="0" err="1" smtClean="0">
                <a:sym typeface="Gotham Bold"/>
              </a:rPr>
              <a:t>anstatt</a:t>
            </a:r>
            <a:r>
              <a:rPr lang="en-US" sz="3600" dirty="0" smtClean="0">
                <a:sym typeface="Gotham Bold"/>
              </a:rPr>
              <a:t> </a:t>
            </a:r>
            <a:r>
              <a:rPr lang="en-US" sz="3600" dirty="0" err="1">
                <a:sym typeface="Gotham Bold"/>
              </a:rPr>
              <a:t>im</a:t>
            </a:r>
            <a:r>
              <a:rPr lang="en-US" sz="3600" dirty="0">
                <a:sym typeface="Gotham Bold"/>
              </a:rPr>
              <a:t> </a:t>
            </a:r>
            <a:r>
              <a:rPr lang="en-US" sz="3600" dirty="0" err="1" smtClean="0">
                <a:sym typeface="Gotham Bold"/>
              </a:rPr>
              <a:t>Vertrauen</a:t>
            </a:r>
            <a:r>
              <a:rPr lang="en-US" sz="3600" dirty="0" smtClean="0">
                <a:sym typeface="Gotham Bold"/>
              </a:rPr>
              <a:t> </a:t>
            </a:r>
            <a:r>
              <a:rPr lang="en-US" sz="3600" dirty="0" err="1" smtClean="0">
                <a:sym typeface="Gotham Bold"/>
              </a:rPr>
              <a:t>zu</a:t>
            </a:r>
            <a:r>
              <a:rPr lang="en-US" sz="3600" dirty="0" smtClean="0">
                <a:sym typeface="Gotham Bold"/>
              </a:rPr>
              <a:t> </a:t>
            </a:r>
            <a:r>
              <a:rPr lang="en-US" sz="3600" dirty="0" err="1" smtClean="0">
                <a:sym typeface="Gotham Bold"/>
              </a:rPr>
              <a:t>gehen</a:t>
            </a:r>
            <a:r>
              <a:rPr lang="en-US" sz="3600" dirty="0" smtClean="0">
                <a:sym typeface="Gotham Bold"/>
              </a:rPr>
              <a:t>?</a:t>
            </a:r>
            <a:endParaRPr lang="en-US" sz="3600" dirty="0">
              <a:sym typeface="Gotham Bold"/>
            </a:endParaRPr>
          </a:p>
        </p:txBody>
      </p:sp>
      <p:sp>
        <p:nvSpPr>
          <p:cNvPr id="11" name="Freeform 3"/>
          <p:cNvSpPr/>
          <p:nvPr/>
        </p:nvSpPr>
        <p:spPr>
          <a:xfrm>
            <a:off x="13373099" y="6294312"/>
            <a:ext cx="2514600" cy="3529012"/>
          </a:xfrm>
          <a:custGeom>
            <a:avLst/>
            <a:gdLst/>
            <a:ahLst/>
            <a:cxnLst/>
            <a:rect l="l" t="t" r="r" b="b"/>
            <a:pathLst>
              <a:path w="6638538" h="7034212">
                <a:moveTo>
                  <a:pt x="0" y="0"/>
                </a:moveTo>
                <a:lnTo>
                  <a:pt x="6638538" y="0"/>
                </a:lnTo>
                <a:lnTo>
                  <a:pt x="6638538" y="7034213"/>
                </a:lnTo>
                <a:lnTo>
                  <a:pt x="0" y="7034213"/>
                </a:lnTo>
                <a:lnTo>
                  <a:pt x="0" y="0"/>
                </a:lnTo>
                <a:close/>
              </a:path>
            </a:pathLst>
          </a:custGeom>
          <a:blipFill>
            <a:blip r:embed="rId3">
              <a:alphaModFix amt="80000"/>
              <a:extLst>
                <a:ext uri="{96DAC541-7B7A-43D3-8B79-37D633B846F1}">
                  <asvg:svgBlip xmlns:asvg="http://schemas.microsoft.com/office/drawing/2016/SVG/main" xmlns="" r:embed="rId4"/>
                </a:ext>
              </a:extLst>
            </a:blip>
            <a:stretch>
              <a:fillRect/>
            </a:stretch>
          </a:blipFill>
        </p:spPr>
      </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6418" flipH="1">
            <a:off x="10705662" y="6770523"/>
            <a:ext cx="3577929" cy="3577929"/>
          </a:xfrm>
          <a:prstGeom prst="rect">
            <a:avLst/>
          </a:prstGeom>
        </p:spPr>
      </p:pic>
      <p:sp>
        <p:nvSpPr>
          <p:cNvPr id="14" name="TextBox 12"/>
          <p:cNvSpPr txBox="1"/>
          <p:nvPr/>
        </p:nvSpPr>
        <p:spPr>
          <a:xfrm>
            <a:off x="9962027" y="7150595"/>
            <a:ext cx="9336743" cy="851900"/>
          </a:xfrm>
          <a:prstGeom prst="rect">
            <a:avLst/>
          </a:prstGeom>
        </p:spPr>
        <p:txBody>
          <a:bodyPr lIns="0" tIns="0" rIns="0" bIns="0" rtlCol="0" anchor="t">
            <a:spAutoFit/>
          </a:bodyPr>
          <a:lstStyle/>
          <a:p>
            <a:pPr marL="0" lvl="0" indent="0" algn="ctr">
              <a:lnSpc>
                <a:spcPts val="6757"/>
              </a:lnSpc>
            </a:pPr>
            <a:r>
              <a:rPr lang="en-US" sz="4800" b="1" dirty="0">
                <a:solidFill>
                  <a:srgbClr val="000000"/>
                </a:solidFill>
                <a:latin typeface="DM Sans Bold"/>
                <a:ea typeface="DM Sans Bold"/>
                <a:cs typeface="DM Sans Bold"/>
                <a:sym typeface="DM Sans Bold"/>
              </a:rPr>
              <a:t>vs.</a:t>
            </a:r>
          </a:p>
        </p:txBody>
      </p:sp>
      <p:sp>
        <p:nvSpPr>
          <p:cNvPr id="13" name="TextBox 3"/>
          <p:cNvSpPr txBox="1"/>
          <p:nvPr/>
        </p:nvSpPr>
        <p:spPr>
          <a:xfrm>
            <a:off x="1330909" y="1096477"/>
            <a:ext cx="13299489" cy="553998"/>
          </a:xfrm>
          <a:prstGeom prst="rect">
            <a:avLst/>
          </a:prstGeom>
        </p:spPr>
        <p:txBody>
          <a:bodyPr wrap="square" lIns="0" tIns="0" rIns="0" bIns="0" rtlCol="0" anchor="t">
            <a:spAutoFit/>
          </a:bodyPr>
          <a:lstStyle/>
          <a:p>
            <a:pPr algn="l">
              <a:spcBef>
                <a:spcPct val="0"/>
              </a:spcBef>
            </a:pPr>
            <a:r>
              <a:rPr lang="en-US" sz="3600" b="1" u="sng" spc="294" dirty="0" err="1" smtClean="0">
                <a:solidFill>
                  <a:srgbClr val="000000"/>
                </a:solidFill>
                <a:latin typeface="Gotham Bold"/>
                <a:ea typeface="Gotham Bold"/>
                <a:cs typeface="Gotham Bold"/>
                <a:sym typeface="Gotham Bold"/>
              </a:rPr>
              <a:t>Fragen</a:t>
            </a:r>
            <a:r>
              <a:rPr lang="en-US" sz="3600" b="1" u="sng" spc="294" dirty="0" smtClean="0">
                <a:solidFill>
                  <a:srgbClr val="000000"/>
                </a:solidFill>
                <a:latin typeface="Gotham Bold"/>
                <a:ea typeface="Gotham Bold"/>
                <a:cs typeface="Gotham Bold"/>
                <a:sym typeface="Gotham Bold"/>
              </a:rPr>
              <a:t> </a:t>
            </a:r>
            <a:r>
              <a:rPr lang="en-US" sz="3600" b="1" u="sng" spc="294" dirty="0" err="1" smtClean="0">
                <a:solidFill>
                  <a:srgbClr val="000000"/>
                </a:solidFill>
                <a:latin typeface="Gotham Bold"/>
                <a:ea typeface="Gotham Bold"/>
                <a:cs typeface="Gotham Bold"/>
                <a:sym typeface="Gotham Bold"/>
              </a:rPr>
              <a:t>für</a:t>
            </a:r>
            <a:r>
              <a:rPr lang="en-US" sz="3600" b="1" u="sng" spc="294" dirty="0" smtClean="0">
                <a:solidFill>
                  <a:srgbClr val="000000"/>
                </a:solidFill>
                <a:latin typeface="Gotham Bold"/>
                <a:ea typeface="Gotham Bold"/>
                <a:cs typeface="Gotham Bold"/>
                <a:sym typeface="Gotham Bold"/>
              </a:rPr>
              <a:t> dich:</a:t>
            </a:r>
            <a:endParaRPr lang="en-US" sz="3600" u="sng" spc="294" dirty="0">
              <a:solidFill>
                <a:srgbClr val="000000"/>
              </a:solidFill>
              <a:latin typeface="Gotham Italics"/>
              <a:ea typeface="Gotham Italics"/>
              <a:cs typeface="Gotham Italics"/>
              <a:sym typeface="Gotham Italics"/>
            </a:endParaRPr>
          </a:p>
        </p:txBody>
      </p:sp>
    </p:spTree>
    <p:extLst>
      <p:ext uri="{BB962C8B-B14F-4D97-AF65-F5344CB8AC3E}">
        <p14:creationId xmlns:p14="http://schemas.microsoft.com/office/powerpoint/2010/main" val="400410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hidden="1"/>
          <p:cNvSpPr>
            <a:spLocks noGrp="1"/>
          </p:cNvSpPr>
          <p:nvPr>
            <p:ph type="title"/>
          </p:nvPr>
        </p:nvSpPr>
        <p:spPr/>
        <p:txBody>
          <a:bodyPr/>
          <a:lstStyle/>
          <a:p>
            <a:endParaRPr lang="de-DE"/>
          </a:p>
        </p:txBody>
      </p:sp>
      <p:pic>
        <p:nvPicPr>
          <p:cNvPr id="3" name="Grafik 2"/>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44672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sp>
        <p:nvSpPr>
          <p:cNvPr id="3" name="TextBox 3"/>
          <p:cNvSpPr txBox="1"/>
          <p:nvPr/>
        </p:nvSpPr>
        <p:spPr>
          <a:xfrm rot="-10800000">
            <a:off x="581119" y="3058977"/>
            <a:ext cx="17125761" cy="3642196"/>
          </a:xfrm>
          <a:prstGeom prst="rect">
            <a:avLst/>
          </a:prstGeom>
        </p:spPr>
        <p:txBody>
          <a:bodyPr lIns="0" tIns="0" rIns="0" bIns="0" rtlCol="0" anchor="t">
            <a:spAutoFit/>
          </a:bodyPr>
          <a:lstStyle/>
          <a:p>
            <a:pPr algn="ctr">
              <a:lnSpc>
                <a:spcPts val="29724"/>
              </a:lnSpc>
              <a:spcBef>
                <a:spcPct val="0"/>
              </a:spcBef>
            </a:pPr>
            <a:r>
              <a:rPr lang="en-US" sz="21231" spc="-1061">
                <a:solidFill>
                  <a:srgbClr val="43636F"/>
                </a:solidFill>
                <a:latin typeface="Drunken Hour"/>
                <a:ea typeface="Drunken Hour"/>
                <a:cs typeface="Drunken Hour"/>
                <a:sym typeface="Drunken Hour"/>
              </a:rPr>
              <a:t>Sexualität</a:t>
            </a:r>
          </a:p>
        </p:txBody>
      </p:sp>
      <p:sp>
        <p:nvSpPr>
          <p:cNvPr id="4" name="Freeform 4"/>
          <p:cNvSpPr/>
          <p:nvPr/>
        </p:nvSpPr>
        <p:spPr>
          <a:xfrm>
            <a:off x="285806" y="9016254"/>
            <a:ext cx="2506827" cy="731743"/>
          </a:xfrm>
          <a:custGeom>
            <a:avLst/>
            <a:gdLst/>
            <a:ahLst/>
            <a:cxnLst/>
            <a:rect l="l" t="t" r="r" b="b"/>
            <a:pathLst>
              <a:path w="2506827" h="731743">
                <a:moveTo>
                  <a:pt x="0" y="0"/>
                </a:moveTo>
                <a:lnTo>
                  <a:pt x="2506828" y="0"/>
                </a:lnTo>
                <a:lnTo>
                  <a:pt x="2506828" y="731742"/>
                </a:lnTo>
                <a:lnTo>
                  <a:pt x="0" y="731742"/>
                </a:lnTo>
                <a:lnTo>
                  <a:pt x="0" y="0"/>
                </a:lnTo>
                <a:close/>
              </a:path>
            </a:pathLst>
          </a:custGeom>
          <a:blipFill>
            <a:blip r:embed="rId3">
              <a:alphaModFix amt="70000"/>
            </a:blip>
            <a:stretch>
              <a:fillRect/>
            </a:stretch>
          </a:blipFill>
        </p:spPr>
      </p:sp>
      <p:sp>
        <p:nvSpPr>
          <p:cNvPr id="5" name="TextBox 5"/>
          <p:cNvSpPr txBox="1"/>
          <p:nvPr/>
        </p:nvSpPr>
        <p:spPr>
          <a:xfrm>
            <a:off x="2601757" y="6961428"/>
            <a:ext cx="13084486" cy="679450"/>
          </a:xfrm>
          <a:prstGeom prst="rect">
            <a:avLst/>
          </a:prstGeom>
        </p:spPr>
        <p:txBody>
          <a:bodyPr lIns="0" tIns="0" rIns="0" bIns="0" rtlCol="0" anchor="t">
            <a:spAutoFit/>
          </a:bodyPr>
          <a:lstStyle/>
          <a:p>
            <a:pPr algn="ctr">
              <a:lnSpc>
                <a:spcPts val="5599"/>
              </a:lnSpc>
              <a:spcBef>
                <a:spcPct val="0"/>
              </a:spcBef>
            </a:pPr>
            <a:r>
              <a:rPr lang="en-US" sz="3999" b="1" spc="535">
                <a:solidFill>
                  <a:srgbClr val="241F21"/>
                </a:solidFill>
                <a:latin typeface="Gotham Bold"/>
                <a:ea typeface="Gotham Bold"/>
                <a:cs typeface="Gotham Bold"/>
                <a:sym typeface="Gotham Bold"/>
              </a:rPr>
              <a:t>- WENN GOTTES IDEE VERDREHT WIRD</a:t>
            </a:r>
          </a:p>
        </p:txBody>
      </p:sp>
      <p:sp>
        <p:nvSpPr>
          <p:cNvPr id="6" name="TextBox 6"/>
          <p:cNvSpPr txBox="1"/>
          <p:nvPr/>
        </p:nvSpPr>
        <p:spPr>
          <a:xfrm>
            <a:off x="285806" y="9746942"/>
            <a:ext cx="11091901" cy="240665"/>
          </a:xfrm>
          <a:prstGeom prst="rect">
            <a:avLst/>
          </a:prstGeom>
        </p:spPr>
        <p:txBody>
          <a:bodyPr lIns="0" tIns="0" rIns="0" bIns="0" rtlCol="0" anchor="t">
            <a:spAutoFit/>
          </a:bodyPr>
          <a:lstStyle/>
          <a:p>
            <a:pPr algn="l">
              <a:lnSpc>
                <a:spcPts val="1960"/>
              </a:lnSpc>
              <a:spcBef>
                <a:spcPct val="0"/>
              </a:spcBef>
            </a:pPr>
            <a:r>
              <a:rPr lang="en-US" sz="1400" spc="187">
                <a:solidFill>
                  <a:srgbClr val="241F21"/>
                </a:solidFill>
                <a:latin typeface="Gotham"/>
                <a:ea typeface="Gotham"/>
                <a:cs typeface="Gotham"/>
                <a:sym typeface="Gotham"/>
              </a:rPr>
              <a:t>Präsentation aus dem Gemeinde-Freiheitsbundle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sp>
      <p:sp>
        <p:nvSpPr>
          <p:cNvPr id="9" name="TextBox 11"/>
          <p:cNvSpPr txBox="1"/>
          <p:nvPr/>
        </p:nvSpPr>
        <p:spPr>
          <a:xfrm>
            <a:off x="2666998" y="4121712"/>
            <a:ext cx="12954000" cy="2043573"/>
          </a:xfrm>
          <a:prstGeom prst="rect">
            <a:avLst/>
          </a:prstGeom>
        </p:spPr>
        <p:txBody>
          <a:bodyPr wrap="square" lIns="0" tIns="0" rIns="0" bIns="0" rtlCol="0" anchor="t">
            <a:spAutoFit/>
          </a:bodyPr>
          <a:lstStyle/>
          <a:p>
            <a:pPr marL="0" lvl="0" indent="0" algn="ctr">
              <a:lnSpc>
                <a:spcPts val="7760"/>
              </a:lnSpc>
            </a:pPr>
            <a:r>
              <a:rPr lang="en-US" sz="8000" b="1" dirty="0" smtClean="0">
                <a:solidFill>
                  <a:srgbClr val="000000"/>
                </a:solidFill>
                <a:latin typeface="DM Sans Bold"/>
                <a:ea typeface="DM Sans Bold"/>
                <a:cs typeface="DM Sans Bold"/>
                <a:sym typeface="DM Sans Bold"/>
              </a:rPr>
              <a:t>…BELÜGT, BERAUBT &amp; BEKÄMPFT DICH!</a:t>
            </a:r>
            <a:endParaRPr lang="en-US" sz="8000" b="1" dirty="0">
              <a:solidFill>
                <a:srgbClr val="000000"/>
              </a:solidFill>
              <a:latin typeface="DM Sans Bold"/>
              <a:ea typeface="DM Sans Bold"/>
              <a:cs typeface="DM Sans Bold"/>
              <a:sym typeface="DM Sans Bold"/>
            </a:endParaRPr>
          </a:p>
        </p:txBody>
      </p:sp>
      <p:sp>
        <p:nvSpPr>
          <p:cNvPr id="10" name="TextBox 3"/>
          <p:cNvSpPr txBox="1"/>
          <p:nvPr/>
        </p:nvSpPr>
        <p:spPr>
          <a:xfrm>
            <a:off x="4403044" y="2552700"/>
            <a:ext cx="9481907" cy="421269"/>
          </a:xfrm>
          <a:prstGeom prst="rect">
            <a:avLst/>
          </a:prstGeom>
        </p:spPr>
        <p:txBody>
          <a:bodyPr lIns="0" tIns="0" rIns="0" bIns="0" rtlCol="0" anchor="t">
            <a:spAutoFit/>
          </a:bodyPr>
          <a:lstStyle/>
          <a:p>
            <a:pPr algn="ctr">
              <a:lnSpc>
                <a:spcPts val="3079"/>
              </a:lnSpc>
              <a:spcBef>
                <a:spcPct val="0"/>
              </a:spcBef>
            </a:pPr>
            <a:r>
              <a:rPr lang="en-US" sz="4000" b="1" spc="294" dirty="0" smtClean="0">
                <a:solidFill>
                  <a:srgbClr val="000000"/>
                </a:solidFill>
                <a:latin typeface="Gotham Bold"/>
                <a:ea typeface="Gotham Bold"/>
                <a:cs typeface="Gotham Bold"/>
                <a:sym typeface="Gotham Bold"/>
              </a:rPr>
              <a:t>Pornografie (</a:t>
            </a:r>
            <a:r>
              <a:rPr lang="en-US" sz="4000" b="1" spc="294" dirty="0" err="1" smtClean="0">
                <a:solidFill>
                  <a:srgbClr val="000000"/>
                </a:solidFill>
                <a:latin typeface="Gotham Bold"/>
                <a:ea typeface="Gotham Bold"/>
                <a:cs typeface="Gotham Bold"/>
                <a:sym typeface="Gotham Bold"/>
              </a:rPr>
              <a:t>sexuelle</a:t>
            </a:r>
            <a:r>
              <a:rPr lang="en-US" sz="4000" b="1" spc="294" dirty="0" smtClean="0">
                <a:solidFill>
                  <a:srgbClr val="000000"/>
                </a:solidFill>
                <a:latin typeface="Gotham Bold"/>
                <a:ea typeface="Gotham Bold"/>
                <a:cs typeface="Gotham Bold"/>
                <a:sym typeface="Gotham Bold"/>
              </a:rPr>
              <a:t> </a:t>
            </a:r>
            <a:r>
              <a:rPr lang="en-US" sz="4000" b="1" spc="294" dirty="0" err="1" smtClean="0">
                <a:solidFill>
                  <a:srgbClr val="000000"/>
                </a:solidFill>
                <a:latin typeface="Gotham Bold"/>
                <a:ea typeface="Gotham Bold"/>
                <a:cs typeface="Gotham Bold"/>
                <a:sym typeface="Gotham Bold"/>
              </a:rPr>
              <a:t>Sünde</a:t>
            </a:r>
            <a:r>
              <a:rPr lang="en-US" sz="4000" b="1" spc="294" dirty="0" smtClean="0">
                <a:solidFill>
                  <a:srgbClr val="000000"/>
                </a:solidFill>
                <a:latin typeface="Gotham Bold"/>
                <a:ea typeface="Gotham Bold"/>
                <a:cs typeface="Gotham Bold"/>
                <a:sym typeface="Gotham Bold"/>
              </a:rPr>
              <a:t>)…</a:t>
            </a:r>
            <a:endParaRPr lang="en-US" sz="4000" b="1" spc="294" dirty="0">
              <a:solidFill>
                <a:srgbClr val="000000"/>
              </a:solidFill>
              <a:latin typeface="Gotham Bold"/>
              <a:ea typeface="Gotham Bold"/>
              <a:cs typeface="Gotham Bold"/>
              <a:sym typeface="Gotham Bold"/>
            </a:endParaRPr>
          </a:p>
        </p:txBody>
      </p:sp>
    </p:spTree>
    <p:extLst>
      <p:ext uri="{BB962C8B-B14F-4D97-AF65-F5344CB8AC3E}">
        <p14:creationId xmlns:p14="http://schemas.microsoft.com/office/powerpoint/2010/main" val="90067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E1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8048878" y="463326"/>
            <a:ext cx="4414355" cy="4414355"/>
          </a:xfrm>
          <a:prstGeom prst="rect">
            <a:avLst/>
          </a:prstGeom>
        </p:spPr>
      </p:pic>
      <p:pic>
        <p:nvPicPr>
          <p:cNvPr id="3" name="Picture 3"/>
          <p:cNvPicPr>
            <a:picLocks noChangeAspect="1"/>
          </p:cNvPicPr>
          <p:nvPr/>
        </p:nvPicPr>
        <p:blipFill>
          <a:blip r:embed="rId3"/>
          <a:stretch>
            <a:fillRect/>
          </a:stretch>
        </p:blipFill>
        <p:spPr>
          <a:xfrm>
            <a:off x="6427763" y="5136230"/>
            <a:ext cx="4414355" cy="4414355"/>
          </a:xfrm>
          <a:prstGeom prst="rect">
            <a:avLst/>
          </a:prstGeom>
        </p:spPr>
      </p:pic>
      <p:pic>
        <p:nvPicPr>
          <p:cNvPr id="4" name="Picture 4"/>
          <p:cNvPicPr>
            <a:picLocks noChangeAspect="1"/>
          </p:cNvPicPr>
          <p:nvPr/>
        </p:nvPicPr>
        <p:blipFill>
          <a:blip r:embed="rId4"/>
          <a:stretch>
            <a:fillRect/>
          </a:stretch>
        </p:blipFill>
        <p:spPr>
          <a:xfrm>
            <a:off x="11109090" y="4522032"/>
            <a:ext cx="2311924" cy="2311924"/>
          </a:xfrm>
          <a:prstGeom prst="rect">
            <a:avLst/>
          </a:prstGeom>
        </p:spPr>
      </p:pic>
      <p:sp>
        <p:nvSpPr>
          <p:cNvPr id="5" name="Freeform 5"/>
          <p:cNvSpPr/>
          <p:nvPr/>
        </p:nvSpPr>
        <p:spPr>
          <a:xfrm>
            <a:off x="707683" y="3304186"/>
            <a:ext cx="3065526" cy="4114800"/>
          </a:xfrm>
          <a:custGeom>
            <a:avLst/>
            <a:gdLst/>
            <a:ahLst/>
            <a:cxnLst/>
            <a:rect l="l" t="t" r="r" b="b"/>
            <a:pathLst>
              <a:path w="3065526" h="4114800">
                <a:moveTo>
                  <a:pt x="0" y="0"/>
                </a:moveTo>
                <a:lnTo>
                  <a:pt x="3065526" y="0"/>
                </a:lnTo>
                <a:lnTo>
                  <a:pt x="3065526"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1968832">
            <a:off x="2232712" y="5640768"/>
            <a:ext cx="2388805" cy="674837"/>
          </a:xfrm>
          <a:custGeom>
            <a:avLst/>
            <a:gdLst/>
            <a:ahLst/>
            <a:cxnLst/>
            <a:rect l="l" t="t" r="r" b="b"/>
            <a:pathLst>
              <a:path w="2388805" h="674837">
                <a:moveTo>
                  <a:pt x="0" y="0"/>
                </a:moveTo>
                <a:lnTo>
                  <a:pt x="2388805" y="0"/>
                </a:lnTo>
                <a:lnTo>
                  <a:pt x="2388805" y="674838"/>
                </a:lnTo>
                <a:lnTo>
                  <a:pt x="0" y="67483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2700000">
            <a:off x="1221775" y="5577211"/>
            <a:ext cx="901664" cy="704425"/>
          </a:xfrm>
          <a:custGeom>
            <a:avLst/>
            <a:gdLst/>
            <a:ahLst/>
            <a:cxnLst/>
            <a:rect l="l" t="t" r="r" b="b"/>
            <a:pathLst>
              <a:path w="901664" h="704425">
                <a:moveTo>
                  <a:pt x="0" y="0"/>
                </a:moveTo>
                <a:lnTo>
                  <a:pt x="901664" y="0"/>
                </a:lnTo>
                <a:lnTo>
                  <a:pt x="901664" y="704426"/>
                </a:lnTo>
                <a:lnTo>
                  <a:pt x="0" y="70442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AutoShape 8"/>
          <p:cNvSpPr/>
          <p:nvPr/>
        </p:nvSpPr>
        <p:spPr>
          <a:xfrm>
            <a:off x="-3977962" y="2257425"/>
            <a:ext cx="11335500" cy="9525"/>
          </a:xfrm>
          <a:prstGeom prst="line">
            <a:avLst/>
          </a:prstGeom>
          <a:ln w="19050" cap="flat">
            <a:solidFill>
              <a:srgbClr val="000000"/>
            </a:solidFill>
            <a:prstDash val="solid"/>
            <a:headEnd type="none" w="sm" len="sm"/>
            <a:tailEnd type="none" w="sm" len="sm"/>
          </a:ln>
        </p:spPr>
      </p:sp>
      <p:sp>
        <p:nvSpPr>
          <p:cNvPr id="9" name="TextBox 9"/>
          <p:cNvSpPr txBox="1"/>
          <p:nvPr/>
        </p:nvSpPr>
        <p:spPr>
          <a:xfrm>
            <a:off x="1028700" y="1019175"/>
            <a:ext cx="6328846" cy="1228725"/>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C2120"/>
                </a:solidFill>
                <a:latin typeface="DM Sans Bold"/>
                <a:ea typeface="DM Sans Bold"/>
                <a:cs typeface="DM Sans Bold"/>
                <a:sym typeface="DM Sans Bold"/>
              </a:rPr>
              <a:t>STATISTIKEN</a:t>
            </a:r>
          </a:p>
        </p:txBody>
      </p:sp>
      <p:sp>
        <p:nvSpPr>
          <p:cNvPr id="10" name="TextBox 10"/>
          <p:cNvSpPr txBox="1"/>
          <p:nvPr/>
        </p:nvSpPr>
        <p:spPr>
          <a:xfrm>
            <a:off x="12453518" y="1791921"/>
            <a:ext cx="5184344" cy="1436297"/>
          </a:xfrm>
          <a:prstGeom prst="rect">
            <a:avLst/>
          </a:prstGeom>
        </p:spPr>
        <p:txBody>
          <a:bodyPr lIns="0" tIns="0" rIns="0" bIns="0" rtlCol="0" anchor="t">
            <a:spAutoFit/>
          </a:bodyPr>
          <a:lstStyle/>
          <a:p>
            <a:pPr algn="l">
              <a:lnSpc>
                <a:spcPts val="3827"/>
              </a:lnSpc>
            </a:pPr>
            <a:r>
              <a:rPr lang="en-US" sz="2551" spc="204">
                <a:solidFill>
                  <a:srgbClr val="1C2120"/>
                </a:solidFill>
                <a:latin typeface="Gotham"/>
                <a:ea typeface="Gotham"/>
                <a:cs typeface="Gotham"/>
                <a:sym typeface="Gotham"/>
              </a:rPr>
              <a:t>der christlichen Männer konsumieren Pornografie.</a:t>
            </a:r>
          </a:p>
          <a:p>
            <a:pPr marL="0" lvl="0" indent="0" algn="l">
              <a:lnSpc>
                <a:spcPts val="3827"/>
              </a:lnSpc>
              <a:spcBef>
                <a:spcPct val="0"/>
              </a:spcBef>
            </a:pPr>
            <a:r>
              <a:rPr lang="en-US" sz="2551" spc="204">
                <a:solidFill>
                  <a:srgbClr val="1C2120"/>
                </a:solidFill>
                <a:latin typeface="Gotham"/>
                <a:ea typeface="Gotham"/>
                <a:cs typeface="Gotham"/>
                <a:sym typeface="Gotham"/>
              </a:rPr>
              <a:t>(gelegentlich bis täglich)</a:t>
            </a:r>
          </a:p>
        </p:txBody>
      </p:sp>
      <p:sp>
        <p:nvSpPr>
          <p:cNvPr id="11" name="TextBox 11"/>
          <p:cNvSpPr txBox="1"/>
          <p:nvPr/>
        </p:nvSpPr>
        <p:spPr>
          <a:xfrm>
            <a:off x="10744901" y="7260650"/>
            <a:ext cx="5184344" cy="1436297"/>
          </a:xfrm>
          <a:prstGeom prst="rect">
            <a:avLst/>
          </a:prstGeom>
        </p:spPr>
        <p:txBody>
          <a:bodyPr lIns="0" tIns="0" rIns="0" bIns="0" rtlCol="0" anchor="t">
            <a:spAutoFit/>
          </a:bodyPr>
          <a:lstStyle/>
          <a:p>
            <a:pPr algn="l">
              <a:lnSpc>
                <a:spcPts val="3827"/>
              </a:lnSpc>
            </a:pPr>
            <a:r>
              <a:rPr lang="en-US" sz="2551" spc="204">
                <a:solidFill>
                  <a:srgbClr val="1C2120"/>
                </a:solidFill>
                <a:latin typeface="Gotham"/>
                <a:ea typeface="Gotham"/>
                <a:cs typeface="Gotham"/>
                <a:sym typeface="Gotham"/>
              </a:rPr>
              <a:t>der christlichen Frauen konsumieren Pornografie.</a:t>
            </a:r>
          </a:p>
          <a:p>
            <a:pPr marL="0" lvl="0" indent="0" algn="l">
              <a:lnSpc>
                <a:spcPts val="3827"/>
              </a:lnSpc>
              <a:spcBef>
                <a:spcPct val="0"/>
              </a:spcBef>
            </a:pPr>
            <a:r>
              <a:rPr lang="en-US" sz="2551" spc="204">
                <a:solidFill>
                  <a:srgbClr val="1C2120"/>
                </a:solidFill>
                <a:latin typeface="Gotham"/>
                <a:ea typeface="Gotham"/>
                <a:cs typeface="Gotham"/>
                <a:sym typeface="Gotham"/>
              </a:rPr>
              <a:t>(gelegentlich bis täglich)</a:t>
            </a:r>
          </a:p>
        </p:txBody>
      </p:sp>
      <p:sp>
        <p:nvSpPr>
          <p:cNvPr id="12" name="TextBox 12"/>
          <p:cNvSpPr txBox="1"/>
          <p:nvPr/>
        </p:nvSpPr>
        <p:spPr>
          <a:xfrm>
            <a:off x="13506754" y="5040045"/>
            <a:ext cx="3752546" cy="1382956"/>
          </a:xfrm>
          <a:prstGeom prst="rect">
            <a:avLst/>
          </a:prstGeom>
        </p:spPr>
        <p:txBody>
          <a:bodyPr lIns="0" tIns="0" rIns="0" bIns="0" rtlCol="0" anchor="t">
            <a:spAutoFit/>
          </a:bodyPr>
          <a:lstStyle/>
          <a:p>
            <a:pPr marL="0" lvl="0" indent="0" algn="l">
              <a:lnSpc>
                <a:spcPts val="3677"/>
              </a:lnSpc>
              <a:spcBef>
                <a:spcPct val="0"/>
              </a:spcBef>
            </a:pPr>
            <a:r>
              <a:rPr lang="en-US" sz="2451" spc="196">
                <a:solidFill>
                  <a:srgbClr val="1C2120"/>
                </a:solidFill>
                <a:latin typeface="Gotham"/>
                <a:ea typeface="Gotham"/>
                <a:cs typeface="Gotham"/>
                <a:sym typeface="Gotham"/>
              </a:rPr>
              <a:t>sagen, sie erleben keine Hilfe auf dem Weg in die Freiheit.</a:t>
            </a:r>
          </a:p>
        </p:txBody>
      </p:sp>
      <p:sp>
        <p:nvSpPr>
          <p:cNvPr id="13" name="TextBox 13"/>
          <p:cNvSpPr txBox="1"/>
          <p:nvPr/>
        </p:nvSpPr>
        <p:spPr>
          <a:xfrm>
            <a:off x="3773209" y="2792620"/>
            <a:ext cx="4133297" cy="1922072"/>
          </a:xfrm>
          <a:prstGeom prst="rect">
            <a:avLst/>
          </a:prstGeom>
        </p:spPr>
        <p:txBody>
          <a:bodyPr lIns="0" tIns="0" rIns="0" bIns="0" rtlCol="0" anchor="t">
            <a:spAutoFit/>
          </a:bodyPr>
          <a:lstStyle/>
          <a:p>
            <a:pPr marL="0" lvl="0" indent="0" algn="l">
              <a:lnSpc>
                <a:spcPts val="3827"/>
              </a:lnSpc>
              <a:spcBef>
                <a:spcPct val="0"/>
              </a:spcBef>
            </a:pPr>
            <a:r>
              <a:rPr lang="en-US" sz="2551" spc="204">
                <a:solidFill>
                  <a:srgbClr val="1C2120"/>
                </a:solidFill>
                <a:latin typeface="Gotham"/>
                <a:ea typeface="Gotham"/>
                <a:cs typeface="Gotham"/>
                <a:sym typeface="Gotham"/>
              </a:rPr>
              <a:t>12,4% des weltweiten Porno-Traffics im Internet geschieht in Deutschland.</a:t>
            </a:r>
          </a:p>
        </p:txBody>
      </p:sp>
      <p:sp>
        <p:nvSpPr>
          <p:cNvPr id="14" name="TextBox 14"/>
          <p:cNvSpPr txBox="1"/>
          <p:nvPr/>
        </p:nvSpPr>
        <p:spPr>
          <a:xfrm>
            <a:off x="707683" y="7695211"/>
            <a:ext cx="5184344" cy="308536"/>
          </a:xfrm>
          <a:prstGeom prst="rect">
            <a:avLst/>
          </a:prstGeom>
        </p:spPr>
        <p:txBody>
          <a:bodyPr lIns="0" tIns="0" rIns="0" bIns="0" rtlCol="0" anchor="t">
            <a:spAutoFit/>
          </a:bodyPr>
          <a:lstStyle/>
          <a:p>
            <a:pPr marL="0" lvl="0" indent="0" algn="just">
              <a:lnSpc>
                <a:spcPts val="2477"/>
              </a:lnSpc>
              <a:spcBef>
                <a:spcPct val="0"/>
              </a:spcBef>
            </a:pPr>
            <a:r>
              <a:rPr lang="en-US" sz="1651" i="1" spc="132">
                <a:solidFill>
                  <a:srgbClr val="1C2120"/>
                </a:solidFill>
                <a:latin typeface="Gotham Italics"/>
                <a:ea typeface="Gotham Italics"/>
                <a:cs typeface="Gotham Italics"/>
                <a:sym typeface="Gotham Italics"/>
              </a:rPr>
              <a:t>*Netzsieger, Internet Pornografie, 2018</a:t>
            </a:r>
          </a:p>
        </p:txBody>
      </p:sp>
      <p:sp>
        <p:nvSpPr>
          <p:cNvPr id="15" name="TextBox 15"/>
          <p:cNvSpPr txBox="1"/>
          <p:nvPr/>
        </p:nvSpPr>
        <p:spPr>
          <a:xfrm>
            <a:off x="11301750" y="9335122"/>
            <a:ext cx="6083926" cy="308536"/>
          </a:xfrm>
          <a:prstGeom prst="rect">
            <a:avLst/>
          </a:prstGeom>
        </p:spPr>
        <p:txBody>
          <a:bodyPr lIns="0" tIns="0" rIns="0" bIns="0" rtlCol="0" anchor="t">
            <a:spAutoFit/>
          </a:bodyPr>
          <a:lstStyle/>
          <a:p>
            <a:pPr marL="0" lvl="0" indent="0" algn="just">
              <a:lnSpc>
                <a:spcPts val="2477"/>
              </a:lnSpc>
              <a:spcBef>
                <a:spcPct val="0"/>
              </a:spcBef>
            </a:pPr>
            <a:r>
              <a:rPr lang="en-US" sz="1651" i="1" spc="132">
                <a:solidFill>
                  <a:srgbClr val="1C2120"/>
                </a:solidFill>
                <a:latin typeface="Gotham Italics"/>
                <a:ea typeface="Gotham Italics"/>
                <a:cs typeface="Gotham Italics"/>
                <a:sym typeface="Gotham Italics"/>
              </a:rPr>
              <a:t>*2024 Survey Barna Group &amp; PureDesireMinistries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sp>
      <p:sp>
        <p:nvSpPr>
          <p:cNvPr id="3" name="TextBox 3"/>
          <p:cNvSpPr txBox="1"/>
          <p:nvPr/>
        </p:nvSpPr>
        <p:spPr>
          <a:xfrm>
            <a:off x="4403046" y="6427557"/>
            <a:ext cx="9481907" cy="372745"/>
          </a:xfrm>
          <a:prstGeom prst="rect">
            <a:avLst/>
          </a:prstGeom>
        </p:spPr>
        <p:txBody>
          <a:bodyPr lIns="0" tIns="0" rIns="0" bIns="0" rtlCol="0" anchor="t">
            <a:spAutoFit/>
          </a:bodyPr>
          <a:lstStyle/>
          <a:p>
            <a:pPr algn="ctr">
              <a:lnSpc>
                <a:spcPts val="3079"/>
              </a:lnSpc>
              <a:spcBef>
                <a:spcPct val="0"/>
              </a:spcBef>
            </a:pPr>
            <a:r>
              <a:rPr lang="en-US" sz="2199" b="1" spc="294">
                <a:solidFill>
                  <a:srgbClr val="000000"/>
                </a:solidFill>
                <a:latin typeface="Gotham Bold"/>
                <a:ea typeface="Gotham Bold"/>
                <a:cs typeface="Gotham Bold"/>
                <a:sym typeface="Gotham Bold"/>
              </a:rPr>
              <a:t>Galater 5,14</a:t>
            </a:r>
          </a:p>
        </p:txBody>
      </p:sp>
      <p:sp>
        <p:nvSpPr>
          <p:cNvPr id="4" name="TextBox 4"/>
          <p:cNvSpPr txBox="1"/>
          <p:nvPr/>
        </p:nvSpPr>
        <p:spPr>
          <a:xfrm>
            <a:off x="2050230" y="1668143"/>
            <a:ext cx="2219523" cy="4292987"/>
          </a:xfrm>
          <a:prstGeom prst="rect">
            <a:avLst/>
          </a:prstGeom>
        </p:spPr>
        <p:txBody>
          <a:bodyPr lIns="0" tIns="0" rIns="0" bIns="0" rtlCol="0" anchor="t">
            <a:spAutoFit/>
          </a:bodyPr>
          <a:lstStyle/>
          <a:p>
            <a:pPr algn="ctr">
              <a:lnSpc>
                <a:spcPts val="35006"/>
              </a:lnSpc>
              <a:spcBef>
                <a:spcPct val="0"/>
              </a:spcBef>
            </a:pPr>
            <a:r>
              <a:rPr lang="en-US" sz="25004" spc="-1250">
                <a:solidFill>
                  <a:srgbClr val="43636F"/>
                </a:solidFill>
                <a:latin typeface="Drunken Hour"/>
                <a:ea typeface="Drunken Hour"/>
                <a:cs typeface="Drunken Hour"/>
                <a:sym typeface="Drunken Hour"/>
              </a:rPr>
              <a:t>“ </a:t>
            </a:r>
          </a:p>
        </p:txBody>
      </p:sp>
      <p:sp>
        <p:nvSpPr>
          <p:cNvPr id="5" name="TextBox 5"/>
          <p:cNvSpPr txBox="1"/>
          <p:nvPr/>
        </p:nvSpPr>
        <p:spPr>
          <a:xfrm>
            <a:off x="2575310" y="4035322"/>
            <a:ext cx="13137380" cy="1657996"/>
          </a:xfrm>
          <a:prstGeom prst="rect">
            <a:avLst/>
          </a:prstGeom>
        </p:spPr>
        <p:txBody>
          <a:bodyPr lIns="0" tIns="0" rIns="0" bIns="0" rtlCol="0" anchor="t">
            <a:spAutoFit/>
          </a:bodyPr>
          <a:lstStyle/>
          <a:p>
            <a:pPr algn="ctr">
              <a:lnSpc>
                <a:spcPts val="6807"/>
              </a:lnSpc>
            </a:pPr>
            <a:r>
              <a:rPr lang="en-US" sz="4051">
                <a:solidFill>
                  <a:srgbClr val="43636F"/>
                </a:solidFill>
                <a:latin typeface="Alegreya"/>
                <a:ea typeface="Alegreya"/>
                <a:cs typeface="Alegreya"/>
                <a:sym typeface="Alegreya"/>
              </a:rPr>
              <a:t>Denn das ganze Gesetz wird in einem Wort erfüllt, in dem: »Du sollst deinen Nächsten lieben wie dich selbst«.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sp>
      <p:sp>
        <p:nvSpPr>
          <p:cNvPr id="3" name="AutoShape 3"/>
          <p:cNvSpPr/>
          <p:nvPr/>
        </p:nvSpPr>
        <p:spPr>
          <a:xfrm>
            <a:off x="12651689" y="1858011"/>
            <a:ext cx="9449242" cy="0"/>
          </a:xfrm>
          <a:prstGeom prst="line">
            <a:avLst/>
          </a:prstGeom>
          <a:ln w="19050" cap="flat">
            <a:solidFill>
              <a:srgbClr val="000000"/>
            </a:solidFill>
            <a:prstDash val="solid"/>
            <a:headEnd type="none" w="sm" len="sm"/>
            <a:tailEnd type="none" w="sm" len="sm"/>
          </a:ln>
        </p:spPr>
      </p:sp>
      <p:sp>
        <p:nvSpPr>
          <p:cNvPr id="4" name="Freeform 4"/>
          <p:cNvSpPr/>
          <p:nvPr/>
        </p:nvSpPr>
        <p:spPr>
          <a:xfrm>
            <a:off x="6812078" y="6749499"/>
            <a:ext cx="2085833" cy="2575103"/>
          </a:xfrm>
          <a:custGeom>
            <a:avLst/>
            <a:gdLst/>
            <a:ahLst/>
            <a:cxnLst/>
            <a:rect l="l" t="t" r="r" b="b"/>
            <a:pathLst>
              <a:path w="2085833" h="2575103">
                <a:moveTo>
                  <a:pt x="0" y="0"/>
                </a:moveTo>
                <a:lnTo>
                  <a:pt x="2085833" y="0"/>
                </a:lnTo>
                <a:lnTo>
                  <a:pt x="2085833" y="2575103"/>
                </a:lnTo>
                <a:lnTo>
                  <a:pt x="0" y="25751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1525776" y="1704879"/>
            <a:ext cx="1907887" cy="2231446"/>
          </a:xfrm>
          <a:custGeom>
            <a:avLst/>
            <a:gdLst/>
            <a:ahLst/>
            <a:cxnLst/>
            <a:rect l="l" t="t" r="r" b="b"/>
            <a:pathLst>
              <a:path w="1907887" h="2231446">
                <a:moveTo>
                  <a:pt x="0" y="0"/>
                </a:moveTo>
                <a:lnTo>
                  <a:pt x="1907886" y="0"/>
                </a:lnTo>
                <a:lnTo>
                  <a:pt x="1907886" y="2231446"/>
                </a:lnTo>
                <a:lnTo>
                  <a:pt x="0" y="223144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1746962" y="6796240"/>
            <a:ext cx="2004239" cy="1858932"/>
          </a:xfrm>
          <a:custGeom>
            <a:avLst/>
            <a:gdLst/>
            <a:ahLst/>
            <a:cxnLst/>
            <a:rect l="l" t="t" r="r" b="b"/>
            <a:pathLst>
              <a:path w="2004239" h="1858932">
                <a:moveTo>
                  <a:pt x="0" y="0"/>
                </a:moveTo>
                <a:lnTo>
                  <a:pt x="2004239" y="0"/>
                </a:lnTo>
                <a:lnTo>
                  <a:pt x="2004239" y="1858932"/>
                </a:lnTo>
                <a:lnTo>
                  <a:pt x="0" y="185893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grpSp>
        <p:nvGrpSpPr>
          <p:cNvPr id="9" name="Group 9"/>
          <p:cNvGrpSpPr/>
          <p:nvPr/>
        </p:nvGrpSpPr>
        <p:grpSpPr>
          <a:xfrm>
            <a:off x="1907171" y="5889590"/>
            <a:ext cx="3727902" cy="2575847"/>
            <a:chOff x="0" y="0"/>
            <a:chExt cx="4970536" cy="3434463"/>
          </a:xfrm>
        </p:grpSpPr>
        <p:sp>
          <p:nvSpPr>
            <p:cNvPr id="10" name="Freeform 10"/>
            <p:cNvSpPr/>
            <p:nvPr/>
          </p:nvSpPr>
          <p:spPr>
            <a:xfrm>
              <a:off x="1267668" y="0"/>
              <a:ext cx="2435200" cy="2478576"/>
            </a:xfrm>
            <a:custGeom>
              <a:avLst/>
              <a:gdLst/>
              <a:ahLst/>
              <a:cxnLst/>
              <a:rect l="l" t="t" r="r" b="b"/>
              <a:pathLst>
                <a:path w="2435200" h="2478576">
                  <a:moveTo>
                    <a:pt x="0" y="0"/>
                  </a:moveTo>
                  <a:lnTo>
                    <a:pt x="2435200" y="0"/>
                  </a:lnTo>
                  <a:lnTo>
                    <a:pt x="2435200" y="2478576"/>
                  </a:lnTo>
                  <a:lnTo>
                    <a:pt x="0" y="2478576"/>
                  </a:lnTo>
                  <a:lnTo>
                    <a:pt x="0" y="0"/>
                  </a:lnTo>
                  <a:close/>
                </a:path>
              </a:pathLst>
            </a:custGeom>
            <a:blipFill>
              <a:blip r:embed="rId9">
                <a:extLst>
                  <a:ext uri="{96DAC541-7B7A-43D3-8B79-37D633B846F1}">
                    <asvg:svgBlip xmlns="" xmlns:asvg="http://schemas.microsoft.com/office/drawing/2016/SVG/main" r:embed="rId14"/>
                  </a:ext>
                </a:extLst>
              </a:blip>
              <a:stretch>
                <a:fillRect/>
              </a:stretch>
            </a:blipFill>
          </p:spPr>
        </p:sp>
        <p:sp>
          <p:nvSpPr>
            <p:cNvPr id="11" name="Freeform 11"/>
            <p:cNvSpPr/>
            <p:nvPr/>
          </p:nvSpPr>
          <p:spPr>
            <a:xfrm>
              <a:off x="938656" y="338666"/>
              <a:ext cx="3284859" cy="2478576"/>
            </a:xfrm>
            <a:custGeom>
              <a:avLst/>
              <a:gdLst/>
              <a:ahLst/>
              <a:cxnLst/>
              <a:rect l="l" t="t" r="r" b="b"/>
              <a:pathLst>
                <a:path w="3284859" h="2478576">
                  <a:moveTo>
                    <a:pt x="0" y="0"/>
                  </a:moveTo>
                  <a:lnTo>
                    <a:pt x="3284859" y="0"/>
                  </a:lnTo>
                  <a:lnTo>
                    <a:pt x="3284859" y="2478575"/>
                  </a:lnTo>
                  <a:lnTo>
                    <a:pt x="0" y="247857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2" name="TextBox 12"/>
            <p:cNvSpPr txBox="1"/>
            <p:nvPr/>
          </p:nvSpPr>
          <p:spPr>
            <a:xfrm>
              <a:off x="0" y="2721991"/>
              <a:ext cx="4970536" cy="712472"/>
            </a:xfrm>
            <a:prstGeom prst="rect">
              <a:avLst/>
            </a:prstGeom>
          </p:spPr>
          <p:txBody>
            <a:bodyPr lIns="0" tIns="0" rIns="0" bIns="0" rtlCol="0" anchor="t">
              <a:spAutoFit/>
            </a:bodyPr>
            <a:lstStyle/>
            <a:p>
              <a:pPr algn="ctr">
                <a:lnSpc>
                  <a:spcPts val="4649"/>
                </a:lnSpc>
                <a:spcBef>
                  <a:spcPct val="0"/>
                </a:spcBef>
              </a:pPr>
              <a:r>
                <a:rPr lang="en-US" sz="3099" spc="247">
                  <a:solidFill>
                    <a:srgbClr val="000000"/>
                  </a:solidFill>
                  <a:latin typeface="Gotham"/>
                  <a:ea typeface="Gotham"/>
                  <a:cs typeface="Gotham"/>
                  <a:sym typeface="Gotham"/>
                </a:rPr>
                <a:t>kein Wachstum</a:t>
              </a:r>
            </a:p>
          </p:txBody>
        </p:sp>
      </p:grpSp>
      <p:sp>
        <p:nvSpPr>
          <p:cNvPr id="13" name="Freeform 13"/>
          <p:cNvSpPr/>
          <p:nvPr/>
        </p:nvSpPr>
        <p:spPr>
          <a:xfrm>
            <a:off x="6930522" y="2093428"/>
            <a:ext cx="3934778" cy="4114800"/>
          </a:xfrm>
          <a:custGeom>
            <a:avLst/>
            <a:gdLst/>
            <a:ahLst/>
            <a:cxnLst/>
            <a:rect l="l" t="t" r="r" b="b"/>
            <a:pathLst>
              <a:path w="3934778" h="4114800">
                <a:moveTo>
                  <a:pt x="0" y="0"/>
                </a:moveTo>
                <a:lnTo>
                  <a:pt x="3934778" y="0"/>
                </a:lnTo>
                <a:lnTo>
                  <a:pt x="3934778" y="4114800"/>
                </a:lnTo>
                <a:lnTo>
                  <a:pt x="0" y="411480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4" name="TextBox 14"/>
          <p:cNvSpPr txBox="1"/>
          <p:nvPr/>
        </p:nvSpPr>
        <p:spPr>
          <a:xfrm>
            <a:off x="12651689" y="661573"/>
            <a:ext cx="10722324" cy="1043306"/>
          </a:xfrm>
          <a:prstGeom prst="rect">
            <a:avLst/>
          </a:prstGeom>
        </p:spPr>
        <p:txBody>
          <a:bodyPr lIns="0" tIns="0" rIns="0" bIns="0" rtlCol="0" anchor="t">
            <a:spAutoFit/>
          </a:bodyPr>
          <a:lstStyle/>
          <a:p>
            <a:pPr marL="0" lvl="0" indent="0" algn="l">
              <a:lnSpc>
                <a:spcPts val="7760"/>
              </a:lnSpc>
            </a:pPr>
            <a:r>
              <a:rPr lang="en-US" sz="8000" b="1">
                <a:solidFill>
                  <a:srgbClr val="000000"/>
                </a:solidFill>
                <a:latin typeface="DM Sans Bold"/>
                <a:ea typeface="DM Sans Bold"/>
                <a:cs typeface="DM Sans Bold"/>
                <a:sym typeface="DM Sans Bold"/>
              </a:rPr>
              <a:t>ERLEBT</a:t>
            </a:r>
          </a:p>
        </p:txBody>
      </p:sp>
      <p:sp>
        <p:nvSpPr>
          <p:cNvPr id="15" name="TextBox 15"/>
          <p:cNvSpPr txBox="1"/>
          <p:nvPr/>
        </p:nvSpPr>
        <p:spPr>
          <a:xfrm>
            <a:off x="7166404" y="3298190"/>
            <a:ext cx="3463013" cy="1139191"/>
          </a:xfrm>
          <a:prstGeom prst="rect">
            <a:avLst/>
          </a:prstGeom>
        </p:spPr>
        <p:txBody>
          <a:bodyPr lIns="0" tIns="0" rIns="0" bIns="0" rtlCol="0" anchor="t">
            <a:spAutoFit/>
          </a:bodyPr>
          <a:lstStyle/>
          <a:p>
            <a:pPr algn="ctr">
              <a:lnSpc>
                <a:spcPts val="4649"/>
              </a:lnSpc>
            </a:pPr>
            <a:r>
              <a:rPr lang="en-US" sz="3099" b="1" spc="247">
                <a:solidFill>
                  <a:srgbClr val="000000"/>
                </a:solidFill>
                <a:latin typeface="Gotham Bold"/>
                <a:ea typeface="Gotham Bold"/>
                <a:cs typeface="Gotham Bold"/>
                <a:sym typeface="Gotham Bold"/>
              </a:rPr>
              <a:t>MEINE</a:t>
            </a:r>
          </a:p>
          <a:p>
            <a:pPr algn="ctr">
              <a:lnSpc>
                <a:spcPts val="4649"/>
              </a:lnSpc>
              <a:spcBef>
                <a:spcPct val="0"/>
              </a:spcBef>
            </a:pPr>
            <a:r>
              <a:rPr lang="en-US" sz="3099" b="1" spc="247">
                <a:solidFill>
                  <a:srgbClr val="000000"/>
                </a:solidFill>
                <a:latin typeface="Gotham Bold"/>
                <a:ea typeface="Gotham Bold"/>
                <a:cs typeface="Gotham Bold"/>
                <a:sym typeface="Gotham Bold"/>
              </a:rPr>
              <a:t>GESCHICHTE</a:t>
            </a:r>
          </a:p>
        </p:txBody>
      </p:sp>
      <p:sp>
        <p:nvSpPr>
          <p:cNvPr id="16" name="TextBox 16"/>
          <p:cNvSpPr txBox="1"/>
          <p:nvPr/>
        </p:nvSpPr>
        <p:spPr>
          <a:xfrm>
            <a:off x="7218798" y="9372227"/>
            <a:ext cx="1460649" cy="558166"/>
          </a:xfrm>
          <a:prstGeom prst="rect">
            <a:avLst/>
          </a:prstGeom>
        </p:spPr>
        <p:txBody>
          <a:bodyPr lIns="0" tIns="0" rIns="0" bIns="0" rtlCol="0" anchor="t">
            <a:spAutoFit/>
          </a:bodyPr>
          <a:lstStyle/>
          <a:p>
            <a:pPr algn="l">
              <a:lnSpc>
                <a:spcPts val="4649"/>
              </a:lnSpc>
              <a:spcBef>
                <a:spcPct val="0"/>
              </a:spcBef>
            </a:pPr>
            <a:r>
              <a:rPr lang="en-US" sz="3099" spc="247">
                <a:solidFill>
                  <a:srgbClr val="000000"/>
                </a:solidFill>
                <a:latin typeface="Gotham"/>
                <a:ea typeface="Gotham"/>
                <a:cs typeface="Gotham"/>
                <a:sym typeface="Gotham"/>
              </a:rPr>
              <a:t>Lügen</a:t>
            </a:r>
          </a:p>
        </p:txBody>
      </p:sp>
      <p:sp>
        <p:nvSpPr>
          <p:cNvPr id="17" name="TextBox 17"/>
          <p:cNvSpPr txBox="1"/>
          <p:nvPr/>
        </p:nvSpPr>
        <p:spPr>
          <a:xfrm>
            <a:off x="1169937" y="4055578"/>
            <a:ext cx="3121912" cy="558166"/>
          </a:xfrm>
          <a:prstGeom prst="rect">
            <a:avLst/>
          </a:prstGeom>
        </p:spPr>
        <p:txBody>
          <a:bodyPr lIns="0" tIns="0" rIns="0" bIns="0" rtlCol="0" anchor="t">
            <a:spAutoFit/>
          </a:bodyPr>
          <a:lstStyle/>
          <a:p>
            <a:pPr algn="l">
              <a:lnSpc>
                <a:spcPts val="4649"/>
              </a:lnSpc>
              <a:spcBef>
                <a:spcPct val="0"/>
              </a:spcBef>
            </a:pPr>
            <a:r>
              <a:rPr lang="en-US" sz="3099" spc="247">
                <a:solidFill>
                  <a:srgbClr val="000000"/>
                </a:solidFill>
                <a:latin typeface="Gotham"/>
                <a:ea typeface="Gotham"/>
                <a:cs typeface="Gotham"/>
                <a:sym typeface="Gotham"/>
              </a:rPr>
              <a:t>eigene Kraft</a:t>
            </a:r>
          </a:p>
        </p:txBody>
      </p:sp>
      <p:sp>
        <p:nvSpPr>
          <p:cNvPr id="18" name="TextBox 18"/>
          <p:cNvSpPr txBox="1"/>
          <p:nvPr/>
        </p:nvSpPr>
        <p:spPr>
          <a:xfrm>
            <a:off x="11326521" y="8719695"/>
            <a:ext cx="3121912" cy="558166"/>
          </a:xfrm>
          <a:prstGeom prst="rect">
            <a:avLst/>
          </a:prstGeom>
        </p:spPr>
        <p:txBody>
          <a:bodyPr lIns="0" tIns="0" rIns="0" bIns="0" rtlCol="0" anchor="t">
            <a:spAutoFit/>
          </a:bodyPr>
          <a:lstStyle/>
          <a:p>
            <a:pPr algn="l">
              <a:lnSpc>
                <a:spcPts val="4649"/>
              </a:lnSpc>
              <a:spcBef>
                <a:spcPct val="0"/>
              </a:spcBef>
            </a:pPr>
            <a:r>
              <a:rPr lang="en-US" sz="3099" spc="247">
                <a:solidFill>
                  <a:srgbClr val="000000"/>
                </a:solidFill>
                <a:latin typeface="Gotham"/>
                <a:ea typeface="Gotham"/>
                <a:cs typeface="Gotham"/>
                <a:sym typeface="Gotham"/>
              </a:rPr>
              <a:t>Kompromisse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sp>
      <p:sp>
        <p:nvSpPr>
          <p:cNvPr id="3" name="TextBox 3"/>
          <p:cNvSpPr txBox="1"/>
          <p:nvPr/>
        </p:nvSpPr>
        <p:spPr>
          <a:xfrm>
            <a:off x="4403046" y="8025882"/>
            <a:ext cx="9481907" cy="372745"/>
          </a:xfrm>
          <a:prstGeom prst="rect">
            <a:avLst/>
          </a:prstGeom>
        </p:spPr>
        <p:txBody>
          <a:bodyPr lIns="0" tIns="0" rIns="0" bIns="0" rtlCol="0" anchor="t">
            <a:spAutoFit/>
          </a:bodyPr>
          <a:lstStyle/>
          <a:p>
            <a:pPr algn="ctr">
              <a:lnSpc>
                <a:spcPts val="3079"/>
              </a:lnSpc>
              <a:spcBef>
                <a:spcPct val="0"/>
              </a:spcBef>
            </a:pPr>
            <a:r>
              <a:rPr lang="en-US" sz="2199" b="1" spc="294">
                <a:solidFill>
                  <a:srgbClr val="000000"/>
                </a:solidFill>
                <a:latin typeface="Gotham Bold"/>
                <a:ea typeface="Gotham Bold"/>
                <a:cs typeface="Gotham Bold"/>
                <a:sym typeface="Gotham Bold"/>
              </a:rPr>
              <a:t>Markus 7,20-23</a:t>
            </a:r>
          </a:p>
        </p:txBody>
      </p:sp>
      <p:sp>
        <p:nvSpPr>
          <p:cNvPr id="4" name="TextBox 4"/>
          <p:cNvSpPr txBox="1"/>
          <p:nvPr/>
        </p:nvSpPr>
        <p:spPr>
          <a:xfrm>
            <a:off x="2050230" y="1668143"/>
            <a:ext cx="2219523" cy="4292987"/>
          </a:xfrm>
          <a:prstGeom prst="rect">
            <a:avLst/>
          </a:prstGeom>
        </p:spPr>
        <p:txBody>
          <a:bodyPr lIns="0" tIns="0" rIns="0" bIns="0" rtlCol="0" anchor="t">
            <a:spAutoFit/>
          </a:bodyPr>
          <a:lstStyle/>
          <a:p>
            <a:pPr algn="ctr">
              <a:lnSpc>
                <a:spcPts val="35006"/>
              </a:lnSpc>
              <a:spcBef>
                <a:spcPct val="0"/>
              </a:spcBef>
            </a:pPr>
            <a:r>
              <a:rPr lang="en-US" sz="25004" spc="-1250">
                <a:solidFill>
                  <a:srgbClr val="43636F"/>
                </a:solidFill>
                <a:latin typeface="Drunken Hour"/>
                <a:ea typeface="Drunken Hour"/>
                <a:cs typeface="Drunken Hour"/>
                <a:sym typeface="Drunken Hour"/>
              </a:rPr>
              <a:t>“ </a:t>
            </a:r>
          </a:p>
        </p:txBody>
      </p:sp>
      <p:sp>
        <p:nvSpPr>
          <p:cNvPr id="5" name="TextBox 5"/>
          <p:cNvSpPr txBox="1"/>
          <p:nvPr/>
        </p:nvSpPr>
        <p:spPr>
          <a:xfrm>
            <a:off x="2575310" y="3506253"/>
            <a:ext cx="13774350" cy="4203148"/>
          </a:xfrm>
          <a:prstGeom prst="rect">
            <a:avLst/>
          </a:prstGeom>
        </p:spPr>
        <p:txBody>
          <a:bodyPr lIns="0" tIns="0" rIns="0" bIns="0" rtlCol="0" anchor="t">
            <a:spAutoFit/>
          </a:bodyPr>
          <a:lstStyle/>
          <a:p>
            <a:pPr algn="ctr">
              <a:lnSpc>
                <a:spcPts val="5591"/>
              </a:lnSpc>
            </a:pPr>
            <a:r>
              <a:rPr lang="en-US" sz="4051">
                <a:solidFill>
                  <a:srgbClr val="43636F"/>
                </a:solidFill>
                <a:latin typeface="Alegreya"/>
                <a:ea typeface="Alegreya"/>
                <a:cs typeface="Alegreya"/>
                <a:sym typeface="Alegreya"/>
              </a:rPr>
              <a:t>Er sprach aber: Was aus dem Menschen herauskommt, das verunreinigt den Menschen. Denn von innen, aus dem Herzen des Menschen, kommen die bösen Gedanken hervor, Ehebruch, Unzucht, Mord, Diebstahl, Geiz, Bosheit, Betrug, Zügellosigkeit, Neid, Lästerung, Hochmut, Unvernunft. All dieses Böse kommt von innen heraus und verunreinigt den Menschen.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0" y="18288000"/>
                </a:moveTo>
                <a:lnTo>
                  <a:pt x="0" y="0"/>
                </a:lnTo>
                <a:lnTo>
                  <a:pt x="10287000" y="0"/>
                </a:lnTo>
                <a:lnTo>
                  <a:pt x="10287000" y="18288000"/>
                </a:lnTo>
                <a:lnTo>
                  <a:pt x="0" y="18288000"/>
                </a:lnTo>
                <a:close/>
              </a:path>
            </a:pathLst>
          </a:custGeom>
          <a:blipFill>
            <a:blip r:embed="rId2"/>
            <a:stretch>
              <a:fillRect l="-9222" r="-9222"/>
            </a:stretch>
          </a:blipFill>
        </p:spPr>
      </p:sp>
      <p:sp>
        <p:nvSpPr>
          <p:cNvPr id="3" name="AutoShape 3"/>
          <p:cNvSpPr/>
          <p:nvPr/>
        </p:nvSpPr>
        <p:spPr>
          <a:xfrm>
            <a:off x="12651689" y="1858011"/>
            <a:ext cx="9449242" cy="0"/>
          </a:xfrm>
          <a:prstGeom prst="line">
            <a:avLst/>
          </a:prstGeom>
          <a:ln w="19050" cap="flat">
            <a:solidFill>
              <a:srgbClr val="000000"/>
            </a:solidFill>
            <a:prstDash val="solid"/>
            <a:headEnd type="none" w="sm" len="sm"/>
            <a:tailEnd type="none" w="sm" len="sm"/>
          </a:ln>
        </p:spPr>
      </p:sp>
      <p:sp>
        <p:nvSpPr>
          <p:cNvPr id="4" name="Freeform 4"/>
          <p:cNvSpPr/>
          <p:nvPr/>
        </p:nvSpPr>
        <p:spPr>
          <a:xfrm>
            <a:off x="7812100" y="6669878"/>
            <a:ext cx="2085833" cy="2575103"/>
          </a:xfrm>
          <a:custGeom>
            <a:avLst/>
            <a:gdLst/>
            <a:ahLst/>
            <a:cxnLst/>
            <a:rect l="l" t="t" r="r" b="b"/>
            <a:pathLst>
              <a:path w="2085833" h="2575103">
                <a:moveTo>
                  <a:pt x="0" y="0"/>
                </a:moveTo>
                <a:lnTo>
                  <a:pt x="2085833" y="0"/>
                </a:lnTo>
                <a:lnTo>
                  <a:pt x="2085833" y="2575103"/>
                </a:lnTo>
                <a:lnTo>
                  <a:pt x="0" y="25751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1525776" y="1704879"/>
            <a:ext cx="1907887" cy="2231446"/>
          </a:xfrm>
          <a:custGeom>
            <a:avLst/>
            <a:gdLst/>
            <a:ahLst/>
            <a:cxnLst/>
            <a:rect l="l" t="t" r="r" b="b"/>
            <a:pathLst>
              <a:path w="1907887" h="2231446">
                <a:moveTo>
                  <a:pt x="0" y="0"/>
                </a:moveTo>
                <a:lnTo>
                  <a:pt x="1907886" y="0"/>
                </a:lnTo>
                <a:lnTo>
                  <a:pt x="1907886" y="2231446"/>
                </a:lnTo>
                <a:lnTo>
                  <a:pt x="0" y="223144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2085170" y="6669878"/>
            <a:ext cx="2004239" cy="1858932"/>
          </a:xfrm>
          <a:custGeom>
            <a:avLst/>
            <a:gdLst/>
            <a:ahLst/>
            <a:cxnLst/>
            <a:rect l="l" t="t" r="r" b="b"/>
            <a:pathLst>
              <a:path w="2004239" h="1858932">
                <a:moveTo>
                  <a:pt x="0" y="0"/>
                </a:moveTo>
                <a:lnTo>
                  <a:pt x="2004239" y="0"/>
                </a:lnTo>
                <a:lnTo>
                  <a:pt x="2004239" y="1858932"/>
                </a:lnTo>
                <a:lnTo>
                  <a:pt x="0" y="185893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14724848" y="3037235"/>
            <a:ext cx="1832374" cy="2443166"/>
          </a:xfrm>
          <a:custGeom>
            <a:avLst/>
            <a:gdLst/>
            <a:ahLst/>
            <a:cxnLst/>
            <a:rect l="l" t="t" r="r" b="b"/>
            <a:pathLst>
              <a:path w="1832374" h="2443166">
                <a:moveTo>
                  <a:pt x="0" y="0"/>
                </a:moveTo>
                <a:lnTo>
                  <a:pt x="1832374" y="0"/>
                </a:lnTo>
                <a:lnTo>
                  <a:pt x="1832374" y="2443166"/>
                </a:lnTo>
                <a:lnTo>
                  <a:pt x="0" y="2443166"/>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a:off x="14786640" y="2751807"/>
            <a:ext cx="1777918" cy="1042304"/>
          </a:xfrm>
          <a:custGeom>
            <a:avLst/>
            <a:gdLst/>
            <a:ahLst/>
            <a:cxnLst/>
            <a:rect l="l" t="t" r="r" b="b"/>
            <a:pathLst>
              <a:path w="1777918" h="1042304">
                <a:moveTo>
                  <a:pt x="0" y="0"/>
                </a:moveTo>
                <a:lnTo>
                  <a:pt x="1777918" y="0"/>
                </a:lnTo>
                <a:lnTo>
                  <a:pt x="1777918" y="1042304"/>
                </a:lnTo>
                <a:lnTo>
                  <a:pt x="0" y="104230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TextBox 9"/>
          <p:cNvSpPr txBox="1"/>
          <p:nvPr/>
        </p:nvSpPr>
        <p:spPr>
          <a:xfrm>
            <a:off x="12651689" y="661573"/>
            <a:ext cx="10722324" cy="1043306"/>
          </a:xfrm>
          <a:prstGeom prst="rect">
            <a:avLst/>
          </a:prstGeom>
        </p:spPr>
        <p:txBody>
          <a:bodyPr lIns="0" tIns="0" rIns="0" bIns="0" rtlCol="0" anchor="t">
            <a:spAutoFit/>
          </a:bodyPr>
          <a:lstStyle/>
          <a:p>
            <a:pPr marL="0" lvl="0" indent="0" algn="l">
              <a:lnSpc>
                <a:spcPts val="7760"/>
              </a:lnSpc>
            </a:pPr>
            <a:r>
              <a:rPr lang="en-US" sz="8000" b="1">
                <a:solidFill>
                  <a:srgbClr val="000000"/>
                </a:solidFill>
                <a:latin typeface="DM Sans Bold"/>
                <a:ea typeface="DM Sans Bold"/>
                <a:cs typeface="DM Sans Bold"/>
                <a:sym typeface="DM Sans Bold"/>
              </a:rPr>
              <a:t>ERLEBT</a:t>
            </a:r>
          </a:p>
        </p:txBody>
      </p:sp>
      <p:sp>
        <p:nvSpPr>
          <p:cNvPr id="10" name="TextBox 10"/>
          <p:cNvSpPr txBox="1"/>
          <p:nvPr/>
        </p:nvSpPr>
        <p:spPr>
          <a:xfrm>
            <a:off x="8218820" y="9292606"/>
            <a:ext cx="1460649" cy="558166"/>
          </a:xfrm>
          <a:prstGeom prst="rect">
            <a:avLst/>
          </a:prstGeom>
        </p:spPr>
        <p:txBody>
          <a:bodyPr lIns="0" tIns="0" rIns="0" bIns="0" rtlCol="0" anchor="t">
            <a:spAutoFit/>
          </a:bodyPr>
          <a:lstStyle/>
          <a:p>
            <a:pPr algn="l">
              <a:lnSpc>
                <a:spcPts val="4649"/>
              </a:lnSpc>
              <a:spcBef>
                <a:spcPct val="0"/>
              </a:spcBef>
            </a:pPr>
            <a:r>
              <a:rPr lang="en-US" sz="3099" spc="247">
                <a:solidFill>
                  <a:srgbClr val="000000"/>
                </a:solidFill>
                <a:latin typeface="Gotham"/>
                <a:ea typeface="Gotham"/>
                <a:cs typeface="Gotham"/>
                <a:sym typeface="Gotham"/>
              </a:rPr>
              <a:t>Lügen</a:t>
            </a:r>
          </a:p>
        </p:txBody>
      </p:sp>
      <p:sp>
        <p:nvSpPr>
          <p:cNvPr id="11" name="TextBox 11"/>
          <p:cNvSpPr txBox="1"/>
          <p:nvPr/>
        </p:nvSpPr>
        <p:spPr>
          <a:xfrm>
            <a:off x="1169937" y="4055578"/>
            <a:ext cx="3121912" cy="558166"/>
          </a:xfrm>
          <a:prstGeom prst="rect">
            <a:avLst/>
          </a:prstGeom>
        </p:spPr>
        <p:txBody>
          <a:bodyPr lIns="0" tIns="0" rIns="0" bIns="0" rtlCol="0" anchor="t">
            <a:spAutoFit/>
          </a:bodyPr>
          <a:lstStyle/>
          <a:p>
            <a:pPr algn="l">
              <a:lnSpc>
                <a:spcPts val="4649"/>
              </a:lnSpc>
              <a:spcBef>
                <a:spcPct val="0"/>
              </a:spcBef>
            </a:pPr>
            <a:r>
              <a:rPr lang="en-US" sz="3099" spc="247">
                <a:solidFill>
                  <a:srgbClr val="000000"/>
                </a:solidFill>
                <a:latin typeface="Gotham"/>
                <a:ea typeface="Gotham"/>
                <a:cs typeface="Gotham"/>
                <a:sym typeface="Gotham"/>
              </a:rPr>
              <a:t>eigene Kraft</a:t>
            </a:r>
          </a:p>
        </p:txBody>
      </p:sp>
      <p:sp>
        <p:nvSpPr>
          <p:cNvPr id="12" name="TextBox 12"/>
          <p:cNvSpPr txBox="1"/>
          <p:nvPr/>
        </p:nvSpPr>
        <p:spPr>
          <a:xfrm>
            <a:off x="11664728" y="8593333"/>
            <a:ext cx="3121912" cy="558166"/>
          </a:xfrm>
          <a:prstGeom prst="rect">
            <a:avLst/>
          </a:prstGeom>
        </p:spPr>
        <p:txBody>
          <a:bodyPr lIns="0" tIns="0" rIns="0" bIns="0" rtlCol="0" anchor="t">
            <a:spAutoFit/>
          </a:bodyPr>
          <a:lstStyle/>
          <a:p>
            <a:pPr algn="l">
              <a:lnSpc>
                <a:spcPts val="4649"/>
              </a:lnSpc>
              <a:spcBef>
                <a:spcPct val="0"/>
              </a:spcBef>
            </a:pPr>
            <a:r>
              <a:rPr lang="en-US" sz="3099" spc="247">
                <a:solidFill>
                  <a:srgbClr val="000000"/>
                </a:solidFill>
                <a:latin typeface="Gotham"/>
                <a:ea typeface="Gotham"/>
                <a:cs typeface="Gotham"/>
                <a:sym typeface="Gotham"/>
              </a:rPr>
              <a:t>Kompromisse</a:t>
            </a:r>
          </a:p>
        </p:txBody>
      </p:sp>
      <p:grpSp>
        <p:nvGrpSpPr>
          <p:cNvPr id="13" name="Group 13"/>
          <p:cNvGrpSpPr/>
          <p:nvPr/>
        </p:nvGrpSpPr>
        <p:grpSpPr>
          <a:xfrm>
            <a:off x="2209731" y="5889590"/>
            <a:ext cx="3727902" cy="2575847"/>
            <a:chOff x="0" y="0"/>
            <a:chExt cx="4970536" cy="3434463"/>
          </a:xfrm>
        </p:grpSpPr>
        <p:sp>
          <p:nvSpPr>
            <p:cNvPr id="14" name="Freeform 14"/>
            <p:cNvSpPr/>
            <p:nvPr/>
          </p:nvSpPr>
          <p:spPr>
            <a:xfrm>
              <a:off x="1267668" y="0"/>
              <a:ext cx="2435200" cy="2478576"/>
            </a:xfrm>
            <a:custGeom>
              <a:avLst/>
              <a:gdLst/>
              <a:ahLst/>
              <a:cxnLst/>
              <a:rect l="l" t="t" r="r" b="b"/>
              <a:pathLst>
                <a:path w="2435200" h="2478576">
                  <a:moveTo>
                    <a:pt x="0" y="0"/>
                  </a:moveTo>
                  <a:lnTo>
                    <a:pt x="2435200" y="0"/>
                  </a:lnTo>
                  <a:lnTo>
                    <a:pt x="2435200" y="2478576"/>
                  </a:lnTo>
                  <a:lnTo>
                    <a:pt x="0" y="2478576"/>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5" name="Freeform 15"/>
            <p:cNvSpPr/>
            <p:nvPr/>
          </p:nvSpPr>
          <p:spPr>
            <a:xfrm>
              <a:off x="938656" y="338666"/>
              <a:ext cx="3284859" cy="2478576"/>
            </a:xfrm>
            <a:custGeom>
              <a:avLst/>
              <a:gdLst/>
              <a:ahLst/>
              <a:cxnLst/>
              <a:rect l="l" t="t" r="r" b="b"/>
              <a:pathLst>
                <a:path w="3284859" h="2478576">
                  <a:moveTo>
                    <a:pt x="0" y="0"/>
                  </a:moveTo>
                  <a:lnTo>
                    <a:pt x="3284859" y="0"/>
                  </a:lnTo>
                  <a:lnTo>
                    <a:pt x="3284859" y="2478575"/>
                  </a:lnTo>
                  <a:lnTo>
                    <a:pt x="0" y="2478575"/>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6" name="TextBox 16"/>
            <p:cNvSpPr txBox="1"/>
            <p:nvPr/>
          </p:nvSpPr>
          <p:spPr>
            <a:xfrm>
              <a:off x="0" y="2721991"/>
              <a:ext cx="4970536" cy="712472"/>
            </a:xfrm>
            <a:prstGeom prst="rect">
              <a:avLst/>
            </a:prstGeom>
          </p:spPr>
          <p:txBody>
            <a:bodyPr lIns="0" tIns="0" rIns="0" bIns="0" rtlCol="0" anchor="t">
              <a:spAutoFit/>
            </a:bodyPr>
            <a:lstStyle/>
            <a:p>
              <a:pPr algn="ctr">
                <a:lnSpc>
                  <a:spcPts val="4649"/>
                </a:lnSpc>
                <a:spcBef>
                  <a:spcPct val="0"/>
                </a:spcBef>
              </a:pPr>
              <a:r>
                <a:rPr lang="en-US" sz="3099" spc="247">
                  <a:solidFill>
                    <a:srgbClr val="000000"/>
                  </a:solidFill>
                  <a:latin typeface="Gotham"/>
                  <a:ea typeface="Gotham"/>
                  <a:cs typeface="Gotham"/>
                  <a:sym typeface="Gotham"/>
                </a:rPr>
                <a:t>kein Wachstum</a:t>
              </a:r>
            </a:p>
          </p:txBody>
        </p:sp>
      </p:grpSp>
      <p:sp>
        <p:nvSpPr>
          <p:cNvPr id="17" name="TextBox 17"/>
          <p:cNvSpPr txBox="1"/>
          <p:nvPr/>
        </p:nvSpPr>
        <p:spPr>
          <a:xfrm>
            <a:off x="13777084" y="5562882"/>
            <a:ext cx="3727902" cy="558166"/>
          </a:xfrm>
          <a:prstGeom prst="rect">
            <a:avLst/>
          </a:prstGeom>
        </p:spPr>
        <p:txBody>
          <a:bodyPr lIns="0" tIns="0" rIns="0" bIns="0" rtlCol="0" anchor="t">
            <a:spAutoFit/>
          </a:bodyPr>
          <a:lstStyle/>
          <a:p>
            <a:pPr algn="ctr">
              <a:lnSpc>
                <a:spcPts val="4649"/>
              </a:lnSpc>
              <a:spcBef>
                <a:spcPct val="0"/>
              </a:spcBef>
            </a:pPr>
            <a:r>
              <a:rPr lang="en-US" sz="3099" spc="247">
                <a:solidFill>
                  <a:srgbClr val="000000"/>
                </a:solidFill>
                <a:latin typeface="Gotham"/>
                <a:ea typeface="Gotham"/>
                <a:cs typeface="Gotham"/>
                <a:sym typeface="Gotham"/>
              </a:rPr>
              <a:t>Ziel statt Weg</a:t>
            </a:r>
          </a:p>
        </p:txBody>
      </p:sp>
      <p:sp>
        <p:nvSpPr>
          <p:cNvPr id="18" name="Freeform 18"/>
          <p:cNvSpPr/>
          <p:nvPr/>
        </p:nvSpPr>
        <p:spPr>
          <a:xfrm>
            <a:off x="6930522" y="2093428"/>
            <a:ext cx="3934778" cy="4114800"/>
          </a:xfrm>
          <a:custGeom>
            <a:avLst/>
            <a:gdLst/>
            <a:ahLst/>
            <a:cxnLst/>
            <a:rect l="l" t="t" r="r" b="b"/>
            <a:pathLst>
              <a:path w="3934778" h="4114800">
                <a:moveTo>
                  <a:pt x="0" y="0"/>
                </a:moveTo>
                <a:lnTo>
                  <a:pt x="3934778" y="0"/>
                </a:lnTo>
                <a:lnTo>
                  <a:pt x="3934778" y="4114800"/>
                </a:lnTo>
                <a:lnTo>
                  <a:pt x="0" y="4114800"/>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9" name="TextBox 19"/>
          <p:cNvSpPr txBox="1"/>
          <p:nvPr/>
        </p:nvSpPr>
        <p:spPr>
          <a:xfrm>
            <a:off x="7166404" y="3298190"/>
            <a:ext cx="3463013" cy="1139191"/>
          </a:xfrm>
          <a:prstGeom prst="rect">
            <a:avLst/>
          </a:prstGeom>
        </p:spPr>
        <p:txBody>
          <a:bodyPr lIns="0" tIns="0" rIns="0" bIns="0" rtlCol="0" anchor="t">
            <a:spAutoFit/>
          </a:bodyPr>
          <a:lstStyle/>
          <a:p>
            <a:pPr algn="ctr">
              <a:lnSpc>
                <a:spcPts val="4649"/>
              </a:lnSpc>
            </a:pPr>
            <a:r>
              <a:rPr lang="en-US" sz="3099" b="1" spc="247">
                <a:solidFill>
                  <a:srgbClr val="000000"/>
                </a:solidFill>
                <a:latin typeface="Gotham Bold"/>
                <a:ea typeface="Gotham Bold"/>
                <a:cs typeface="Gotham Bold"/>
                <a:sym typeface="Gotham Bold"/>
              </a:rPr>
              <a:t>MEINE</a:t>
            </a:r>
          </a:p>
          <a:p>
            <a:pPr algn="ctr">
              <a:lnSpc>
                <a:spcPts val="4649"/>
              </a:lnSpc>
              <a:spcBef>
                <a:spcPct val="0"/>
              </a:spcBef>
            </a:pPr>
            <a:r>
              <a:rPr lang="en-US" sz="3099" b="1" spc="247">
                <a:solidFill>
                  <a:srgbClr val="000000"/>
                </a:solidFill>
                <a:latin typeface="Gotham Bold"/>
                <a:ea typeface="Gotham Bold"/>
                <a:cs typeface="Gotham Bold"/>
                <a:sym typeface="Gotham Bold"/>
              </a:rPr>
              <a:t>GESCHICHTE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a299795-779d-4e50-b5ca-344ac1d09995" xsi:nil="true"/>
    <lcf76f155ced4ddcb4097134ff3c332f xmlns="bb527e49-9edb-4836-b1df-43484ddcfdf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71B939C0DDA394C91E0269B14C2BE91" ma:contentTypeVersion="18" ma:contentTypeDescription="Ein neues Dokument erstellen." ma:contentTypeScope="" ma:versionID="5e6945a310497ea66a0c66e36b70867a">
  <xsd:schema xmlns:xsd="http://www.w3.org/2001/XMLSchema" xmlns:xs="http://www.w3.org/2001/XMLSchema" xmlns:p="http://schemas.microsoft.com/office/2006/metadata/properties" xmlns:ns2="bb527e49-9edb-4836-b1df-43484ddcfdfd" xmlns:ns3="ba299795-779d-4e50-b5ca-344ac1d09995" targetNamespace="http://schemas.microsoft.com/office/2006/metadata/properties" ma:root="true" ma:fieldsID="8a39349a67f0929528857100620c682d" ns2:_="" ns3:_="">
    <xsd:import namespace="bb527e49-9edb-4836-b1df-43484ddcfdfd"/>
    <xsd:import namespace="ba299795-779d-4e50-b5ca-344ac1d099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27e49-9edb-4836-b1df-43484ddcfd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e2ddbcd-839e-476d-8379-216f760d7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299795-779d-4e50-b5ca-344ac1d09995"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0e25c2be-309b-474a-b839-78138d2c570f}" ma:internalName="TaxCatchAll" ma:showField="CatchAllData" ma:web="ba299795-779d-4e50-b5ca-344ac1d099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98C97-AF36-42FC-BAC4-E22E24C90282}">
  <ds:schemaRefs>
    <ds:schemaRef ds:uri="http://schemas.microsoft.com/office/2006/metadata/properties"/>
    <ds:schemaRef ds:uri="http://purl.org/dc/elements/1.1/"/>
    <ds:schemaRef ds:uri="bb527e49-9edb-4836-b1df-43484ddcfdfd"/>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ba299795-779d-4e50-b5ca-344ac1d09995"/>
    <ds:schemaRef ds:uri="http://www.w3.org/XML/1998/namespace"/>
    <ds:schemaRef ds:uri="http://purl.org/dc/dcmitype/"/>
  </ds:schemaRefs>
</ds:datastoreItem>
</file>

<file path=customXml/itemProps2.xml><?xml version="1.0" encoding="utf-8"?>
<ds:datastoreItem xmlns:ds="http://schemas.openxmlformats.org/officeDocument/2006/customXml" ds:itemID="{155969B6-FA06-4AF2-9E36-18C0B2B11C59}">
  <ds:schemaRefs>
    <ds:schemaRef ds:uri="http://schemas.microsoft.com/sharepoint/v3/contenttype/forms"/>
  </ds:schemaRefs>
</ds:datastoreItem>
</file>

<file path=customXml/itemProps3.xml><?xml version="1.0" encoding="utf-8"?>
<ds:datastoreItem xmlns:ds="http://schemas.openxmlformats.org/officeDocument/2006/customXml" ds:itemID="{09131732-4F06-4B99-BA22-7A4C669D6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527e49-9edb-4836-b1df-43484ddcfdfd"/>
    <ds:schemaRef ds:uri="ba299795-779d-4e50-b5ca-344ac1d099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307</Words>
  <Application>Microsoft Office PowerPoint</Application>
  <PresentationFormat>Benutzerdefiniert</PresentationFormat>
  <Paragraphs>55</Paragraphs>
  <Slides>12</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12</vt:i4>
      </vt:variant>
    </vt:vector>
  </HeadingPairs>
  <TitlesOfParts>
    <vt:vector size="21" baseType="lpstr">
      <vt:lpstr>Drunken Hour</vt:lpstr>
      <vt:lpstr>Gotham Bold</vt:lpstr>
      <vt:lpstr>Calibri</vt:lpstr>
      <vt:lpstr>DM Sans Bold</vt:lpstr>
      <vt:lpstr>Arial</vt:lpstr>
      <vt:lpstr>Alegreya</vt:lpstr>
      <vt:lpstr>Gotham</vt:lpstr>
      <vt:lpstr>Gotham Italics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Arche Predigt</dc:title>
  <cp:lastModifiedBy>Tobias Dietrich</cp:lastModifiedBy>
  <cp:revision>3</cp:revision>
  <dcterms:created xsi:type="dcterms:W3CDTF">2006-08-16T00:00:00Z</dcterms:created>
  <dcterms:modified xsi:type="dcterms:W3CDTF">2025-04-07T09:59:04Z</dcterms:modified>
  <dc:identifier>DAGhnjaUF3c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0x010100371B939C0DDA394C91E0269B14C2BE91</vt:lpwstr>
  </property>
  <property fmtid="{D5CDD505-2E9C-101B-9397-08002B2CF9AE}" pid="3" name="MediaServiceImageTags">
    <vt:lpwstr/>
  </property>
</Properties>
</file>